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B459C-58FB-4317-A3FB-3DB6D0E2A7BE}" type="datetimeFigureOut">
              <a:rPr lang="hr-HR" smtClean="0"/>
              <a:pPr/>
              <a:t>11.11.2011.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0C63-2A7E-47E8-A86C-496B02F500F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B459C-58FB-4317-A3FB-3DB6D0E2A7BE}" type="datetimeFigureOut">
              <a:rPr lang="hr-HR" smtClean="0"/>
              <a:pPr/>
              <a:t>11.11.2011.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0C63-2A7E-47E8-A86C-496B02F500F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B459C-58FB-4317-A3FB-3DB6D0E2A7BE}" type="datetimeFigureOut">
              <a:rPr lang="hr-HR" smtClean="0"/>
              <a:pPr/>
              <a:t>11.11.2011.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0C63-2A7E-47E8-A86C-496B02F500F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B459C-58FB-4317-A3FB-3DB6D0E2A7BE}" type="datetimeFigureOut">
              <a:rPr lang="hr-HR" smtClean="0"/>
              <a:pPr/>
              <a:t>11.11.2011.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0C63-2A7E-47E8-A86C-496B02F500F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B459C-58FB-4317-A3FB-3DB6D0E2A7BE}" type="datetimeFigureOut">
              <a:rPr lang="hr-HR" smtClean="0"/>
              <a:pPr/>
              <a:t>11.11.2011.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7200C63-2A7E-47E8-A86C-496B02F500F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B459C-58FB-4317-A3FB-3DB6D0E2A7BE}" type="datetimeFigureOut">
              <a:rPr lang="hr-HR" smtClean="0"/>
              <a:pPr/>
              <a:t>11.11.2011.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0C63-2A7E-47E8-A86C-496B02F500F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B459C-58FB-4317-A3FB-3DB6D0E2A7BE}" type="datetimeFigureOut">
              <a:rPr lang="hr-HR" smtClean="0"/>
              <a:pPr/>
              <a:t>11.11.2011.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0C63-2A7E-47E8-A86C-496B02F500F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B459C-58FB-4317-A3FB-3DB6D0E2A7BE}" type="datetimeFigureOut">
              <a:rPr lang="hr-HR" smtClean="0"/>
              <a:pPr/>
              <a:t>11.11.2011.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0C63-2A7E-47E8-A86C-496B02F500F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B459C-58FB-4317-A3FB-3DB6D0E2A7BE}" type="datetimeFigureOut">
              <a:rPr lang="hr-HR" smtClean="0"/>
              <a:pPr/>
              <a:t>11.11.2011.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0C63-2A7E-47E8-A86C-496B02F500F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B459C-58FB-4317-A3FB-3DB6D0E2A7BE}" type="datetimeFigureOut">
              <a:rPr lang="hr-HR" smtClean="0"/>
              <a:pPr/>
              <a:t>11.11.2011.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0C63-2A7E-47E8-A86C-496B02F500F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B459C-58FB-4317-A3FB-3DB6D0E2A7BE}" type="datetimeFigureOut">
              <a:rPr lang="hr-HR" smtClean="0"/>
              <a:pPr/>
              <a:t>11.11.2011.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00C63-2A7E-47E8-A86C-496B02F500F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DEB459C-58FB-4317-A3FB-3DB6D0E2A7BE}" type="datetimeFigureOut">
              <a:rPr lang="hr-HR" smtClean="0"/>
              <a:pPr/>
              <a:t>11.11.2011.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7200C63-2A7E-47E8-A86C-496B02F500F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blinds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solidFill>
                  <a:schemeClr val="bg1"/>
                </a:solidFill>
              </a:rPr>
              <a:t>Učenik s teškoćama  u srednjem obrazovanju</a:t>
            </a:r>
            <a:endParaRPr lang="hr-HR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863210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Olgica Jukić, prof.mentor rehabilitator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Centar za odgoj i obrazovanje Rijeka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0" dirty="0" smtClean="0">
                <a:solidFill>
                  <a:schemeClr val="bg1"/>
                </a:solidFill>
              </a:rPr>
              <a:t>Od samog početka…</a:t>
            </a:r>
            <a:endParaRPr lang="hr-HR" b="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r-HR" dirty="0" smtClean="0">
                <a:solidFill>
                  <a:schemeClr val="bg1"/>
                </a:solidFill>
              </a:rPr>
              <a:t>1. tijelo vještačenja Centra za socijalnu skrb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solidFill>
                  <a:schemeClr val="bg1"/>
                </a:solidFill>
              </a:rPr>
              <a:t>2. upis u predškolski odgoj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solidFill>
                  <a:schemeClr val="bg1"/>
                </a:solidFill>
              </a:rPr>
              <a:t>3.upis u osnovnu školu ( Komisije za određivanje oblika školovanja pri Uredu državne uprave)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solidFill>
                  <a:schemeClr val="bg1"/>
                </a:solidFill>
              </a:rPr>
              <a:t>4.profesionalno usmjeravanje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solidFill>
                  <a:schemeClr val="bg1"/>
                </a:solidFill>
              </a:rPr>
              <a:t>5.upisi u srednju školu</a:t>
            </a:r>
          </a:p>
          <a:p>
            <a:pPr>
              <a:buNone/>
            </a:pP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0" dirty="0" smtClean="0">
                <a:solidFill>
                  <a:schemeClr val="bg1"/>
                </a:solidFill>
              </a:rPr>
              <a:t>Slabosti….</a:t>
            </a:r>
            <a:endParaRPr lang="hr-HR" b="0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32656"/>
            <a:ext cx="1231067" cy="119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r-HR" dirty="0" smtClean="0">
                <a:solidFill>
                  <a:schemeClr val="bg1"/>
                </a:solidFill>
              </a:rPr>
              <a:t>kategorizacija,odluka roditelja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solidFill>
                  <a:schemeClr val="bg1"/>
                </a:solidFill>
              </a:rPr>
              <a:t>izostanak redovitog praćenja učenika</a:t>
            </a:r>
          </a:p>
          <a:p>
            <a:pPr>
              <a:buNone/>
            </a:pPr>
            <a:r>
              <a:rPr lang="hr-HR" dirty="0" smtClean="0">
                <a:solidFill>
                  <a:schemeClr val="bg1"/>
                </a:solidFill>
              </a:rPr>
              <a:t>( upis, predmetna nastava,profesionalno usmjeravanje)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solidFill>
                  <a:schemeClr val="bg1"/>
                </a:solidFill>
              </a:rPr>
              <a:t>profesionalno usmjeravanje nije obveza roditelja</a:t>
            </a:r>
          </a:p>
          <a:p>
            <a:pPr>
              <a:buNone/>
            </a:pPr>
            <a:r>
              <a:rPr lang="hr-HR" dirty="0" smtClean="0">
                <a:solidFill>
                  <a:schemeClr val="bg1"/>
                </a:solidFill>
              </a:rPr>
              <a:t>(istraživanje 2010: 142 osmaša /124 PU/40-tak upisali SŠ prema preporuci PU)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>
                <a:solidFill>
                  <a:schemeClr val="bg1"/>
                </a:solidFill>
              </a:rPr>
              <a:t>nema praćenja srednjoškolskog obrazovanja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0" dirty="0" smtClean="0">
                <a:solidFill>
                  <a:schemeClr val="bg1"/>
                </a:solidFill>
              </a:rPr>
              <a:t>Orijentacijska lista</a:t>
            </a:r>
            <a:endParaRPr lang="hr-HR" b="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hr-HR" sz="6000" dirty="0" smtClean="0">
                <a:solidFill>
                  <a:schemeClr val="bg1"/>
                </a:solidFill>
              </a:rPr>
              <a:t>učenici s oštećenjima vida</a:t>
            </a:r>
          </a:p>
          <a:p>
            <a:pPr>
              <a:buFont typeface="Wingdings" pitchFamily="2" charset="2"/>
              <a:buChar char="v"/>
            </a:pPr>
            <a:r>
              <a:rPr lang="hr-HR" sz="6000" dirty="0" smtClean="0">
                <a:solidFill>
                  <a:schemeClr val="bg1"/>
                </a:solidFill>
              </a:rPr>
              <a:t>učenici s oštećenjima sluha</a:t>
            </a:r>
          </a:p>
          <a:p>
            <a:pPr>
              <a:buFont typeface="Wingdings" pitchFamily="2" charset="2"/>
              <a:buChar char="v"/>
            </a:pPr>
            <a:r>
              <a:rPr lang="hr-HR" sz="6000" dirty="0" smtClean="0">
                <a:solidFill>
                  <a:schemeClr val="bg1"/>
                </a:solidFill>
              </a:rPr>
              <a:t>učenici s poremećajima glasovno-jezično-govorne komunikacije</a:t>
            </a:r>
          </a:p>
          <a:p>
            <a:pPr>
              <a:buFont typeface="Wingdings" pitchFamily="2" charset="2"/>
              <a:buChar char="v"/>
            </a:pPr>
            <a:r>
              <a:rPr lang="hr-HR" sz="6000" dirty="0" smtClean="0">
                <a:solidFill>
                  <a:schemeClr val="bg1"/>
                </a:solidFill>
              </a:rPr>
              <a:t>učenici sa specifičnim teškoćama u učenju</a:t>
            </a:r>
          </a:p>
          <a:p>
            <a:pPr>
              <a:buFont typeface="Wingdings" pitchFamily="2" charset="2"/>
              <a:buChar char="v"/>
            </a:pPr>
            <a:r>
              <a:rPr lang="hr-HR" sz="6000" dirty="0" smtClean="0">
                <a:solidFill>
                  <a:schemeClr val="bg1"/>
                </a:solidFill>
              </a:rPr>
              <a:t>učenici s motoričkim poremećajima i kroničnim bolestima</a:t>
            </a:r>
          </a:p>
          <a:p>
            <a:pPr>
              <a:buFont typeface="Wingdings" pitchFamily="2" charset="2"/>
              <a:buChar char="v"/>
            </a:pPr>
            <a:r>
              <a:rPr lang="hr-HR" sz="6000" dirty="0" smtClean="0">
                <a:solidFill>
                  <a:schemeClr val="bg1"/>
                </a:solidFill>
              </a:rPr>
              <a:t>učenici sa sniženim intelektualnim sposobnostima</a:t>
            </a:r>
          </a:p>
          <a:p>
            <a:pPr>
              <a:buFont typeface="Wingdings" pitchFamily="2" charset="2"/>
              <a:buChar char="v"/>
            </a:pPr>
            <a:r>
              <a:rPr lang="hr-HR" sz="6000" dirty="0" smtClean="0">
                <a:solidFill>
                  <a:schemeClr val="bg1"/>
                </a:solidFill>
              </a:rPr>
              <a:t>učenici s poremećajima u ponašanju uvjetovanim organiskim faktorima ili progredirajućim psihopatološkim stanjem</a:t>
            </a:r>
          </a:p>
          <a:p>
            <a:pPr>
              <a:buFont typeface="Wingdings" pitchFamily="2" charset="2"/>
              <a:buChar char="v"/>
            </a:pPr>
            <a:r>
              <a:rPr lang="hr-HR" sz="6000" dirty="0" smtClean="0">
                <a:solidFill>
                  <a:schemeClr val="bg1"/>
                </a:solidFill>
              </a:rPr>
              <a:t>učenici s poremećajem pažnje/hiperaktivnim ponašanjem </a:t>
            </a:r>
          </a:p>
          <a:p>
            <a:pPr>
              <a:buFont typeface="Wingdings" pitchFamily="2" charset="2"/>
              <a:buChar char="v"/>
            </a:pPr>
            <a:r>
              <a:rPr lang="hr-HR" sz="6000" dirty="0" smtClean="0">
                <a:solidFill>
                  <a:schemeClr val="bg1"/>
                </a:solidFill>
              </a:rPr>
              <a:t>učenici s poremećajima iz autističnog spektra</a:t>
            </a:r>
          </a:p>
          <a:p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blind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0" dirty="0" smtClean="0">
                <a:solidFill>
                  <a:schemeClr val="bg1"/>
                </a:solidFill>
              </a:rPr>
              <a:t>Propisani programi</a:t>
            </a:r>
            <a:endParaRPr lang="hr-HR" b="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Poseban program; NSS</a:t>
            </a:r>
          </a:p>
          <a:p>
            <a:pPr>
              <a:buFont typeface="Wingdings" pitchFamily="2" charset="2"/>
              <a:buChar char="v"/>
            </a:pPr>
            <a:r>
              <a:rPr lang="hr-HR" dirty="0" smtClean="0"/>
              <a:t>Redovan program; JMO,SSS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  IOOP</a:t>
            </a:r>
          </a:p>
          <a:p>
            <a:pPr>
              <a:buNone/>
            </a:pPr>
            <a:r>
              <a:rPr lang="hr-HR" dirty="0" smtClean="0"/>
              <a:t>    Individualni odgojno-obrazovni program</a:t>
            </a:r>
          </a:p>
          <a:p>
            <a:pPr>
              <a:buNone/>
            </a:pPr>
            <a:r>
              <a:rPr lang="hr-HR" dirty="0" smtClean="0"/>
              <a:t>-   didaktičko-metodički postupci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rgbClr val="FF0000"/>
                </a:solidFill>
              </a:rPr>
              <a:t>NE </a:t>
            </a:r>
            <a:r>
              <a:rPr lang="hr-HR" dirty="0" smtClean="0"/>
              <a:t>služi “smanjivanju sadržaja”</a:t>
            </a:r>
          </a:p>
          <a:p>
            <a:pPr>
              <a:buFontTx/>
              <a:buChar char="-"/>
            </a:pPr>
            <a:r>
              <a:rPr lang="hr-HR" dirty="0" smtClean="0"/>
              <a:t>promjenjiv,ovisi o napredovanju učenika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                                                 hvala na pažnji!</a:t>
            </a:r>
          </a:p>
        </p:txBody>
      </p:sp>
    </p:spTree>
  </p:cSld>
  <p:clrMapOvr>
    <a:masterClrMapping/>
  </p:clrMapOvr>
  <p:transition spd="slow">
    <p:blinds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Učenik s teškoćama  u srednjem obrazovanju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Od samog početka…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Slabosti….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Orijentacijska lista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Propisani programi&amp;quot;&quot;/&gt;&lt;property id=&quot;20307&quot; value=&quot;260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114</TotalTime>
  <Words>185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Učenik s teškoćama  u srednjem obrazovanju</vt:lpstr>
      <vt:lpstr>Od samog početka…</vt:lpstr>
      <vt:lpstr>Slabosti….</vt:lpstr>
      <vt:lpstr>Orijentacijska lista</vt:lpstr>
      <vt:lpstr>Propisani programi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Učenik s teškoćama  u srednjem obrazovanju</dc:title>
  <dc:creator>Olga</dc:creator>
  <cp:lastModifiedBy>Olga</cp:lastModifiedBy>
  <cp:revision>12</cp:revision>
  <dcterms:created xsi:type="dcterms:W3CDTF">2011-11-08T18:15:55Z</dcterms:created>
  <dcterms:modified xsi:type="dcterms:W3CDTF">2011-11-10T23:19:21Z</dcterms:modified>
</cp:coreProperties>
</file>