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1"/>
  </p:sldMasterIdLst>
  <p:notesMasterIdLst>
    <p:notesMasterId r:id="rId17"/>
  </p:notesMasterIdLst>
  <p:sldIdLst>
    <p:sldId id="256" r:id="rId2"/>
    <p:sldId id="266" r:id="rId3"/>
    <p:sldId id="257" r:id="rId4"/>
    <p:sldId id="260" r:id="rId5"/>
    <p:sldId id="261" r:id="rId6"/>
    <p:sldId id="258" r:id="rId7"/>
    <p:sldId id="259" r:id="rId8"/>
    <p:sldId id="262" r:id="rId9"/>
    <p:sldId id="263" r:id="rId10"/>
    <p:sldId id="264" r:id="rId11"/>
    <p:sldId id="265" r:id="rId12"/>
    <p:sldId id="268" r:id="rId13"/>
    <p:sldId id="270" r:id="rId14"/>
    <p:sldId id="269" r:id="rId15"/>
    <p:sldId id="2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nja Frković" initials="DF" lastIdx="1" clrIdx="0">
    <p:extLst>
      <p:ext uri="{19B8F6BF-5375-455C-9EA6-DF929625EA0E}">
        <p15:presenceInfo xmlns:p15="http://schemas.microsoft.com/office/powerpoint/2012/main" userId="Dunja Frković"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4DA"/>
    <a:srgbClr val="F6E0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4660"/>
  </p:normalViewPr>
  <p:slideViewPr>
    <p:cSldViewPr snapToGrid="0">
      <p:cViewPr varScale="1">
        <p:scale>
          <a:sx n="73" d="100"/>
          <a:sy n="73" d="100"/>
        </p:scale>
        <p:origin x="86"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4-13T14:41:28.039" idx="1">
    <p:pos x="10" y="10"/>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275B07-EF4C-41F2-8822-4DE52A86B640}"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F8637BCB-0CAC-409C-B939-DF62661EC3AB}">
      <dgm:prSet/>
      <dgm:spPr/>
      <dgm:t>
        <a:bodyPr/>
        <a:lstStyle/>
        <a:p>
          <a:r>
            <a:rPr lang="hr-HR" dirty="0" err="1"/>
            <a:t>Think</a:t>
          </a:r>
          <a:r>
            <a:rPr lang="hr-HR" dirty="0"/>
            <a:t> </a:t>
          </a:r>
          <a:r>
            <a:rPr lang="hr-HR" dirty="0" err="1"/>
            <a:t>of</a:t>
          </a:r>
          <a:r>
            <a:rPr lang="hr-HR" dirty="0"/>
            <a:t> a </a:t>
          </a:r>
          <a:r>
            <a:rPr lang="hr-HR" dirty="0" err="1"/>
            <a:t>family</a:t>
          </a:r>
          <a:r>
            <a:rPr lang="hr-HR" dirty="0"/>
            <a:t> </a:t>
          </a:r>
          <a:r>
            <a:rPr lang="hr-HR" dirty="0" err="1"/>
            <a:t>friend</a:t>
          </a:r>
          <a:r>
            <a:rPr lang="hr-HR" dirty="0"/>
            <a:t> </a:t>
          </a:r>
          <a:r>
            <a:rPr lang="hr-HR" dirty="0" err="1"/>
            <a:t>or</a:t>
          </a:r>
          <a:r>
            <a:rPr lang="hr-HR" dirty="0"/>
            <a:t> a </a:t>
          </a:r>
          <a:r>
            <a:rPr lang="hr-HR" dirty="0" err="1"/>
            <a:t>friend</a:t>
          </a:r>
          <a:r>
            <a:rPr lang="hr-HR" dirty="0"/>
            <a:t> </a:t>
          </a:r>
          <a:r>
            <a:rPr lang="hr-HR" dirty="0" err="1"/>
            <a:t>you</a:t>
          </a:r>
          <a:r>
            <a:rPr lang="hr-HR" dirty="0"/>
            <a:t> </a:t>
          </a:r>
          <a:r>
            <a:rPr lang="hr-HR" dirty="0" err="1"/>
            <a:t>haven’t</a:t>
          </a:r>
          <a:r>
            <a:rPr lang="hr-HR" dirty="0"/>
            <a:t> </a:t>
          </a:r>
          <a:r>
            <a:rPr lang="hr-HR" dirty="0" err="1"/>
            <a:t>seen</a:t>
          </a:r>
          <a:r>
            <a:rPr lang="hr-HR" dirty="0"/>
            <a:t> </a:t>
          </a:r>
          <a:r>
            <a:rPr lang="hr-HR" dirty="0" err="1"/>
            <a:t>in</a:t>
          </a:r>
          <a:r>
            <a:rPr lang="hr-HR" dirty="0"/>
            <a:t> a </a:t>
          </a:r>
          <a:r>
            <a:rPr lang="hr-HR" dirty="0" err="1"/>
            <a:t>while</a:t>
          </a:r>
          <a:r>
            <a:rPr lang="hr-HR" dirty="0"/>
            <a:t>.</a:t>
          </a:r>
          <a:endParaRPr lang="en-US" dirty="0"/>
        </a:p>
      </dgm:t>
    </dgm:pt>
    <dgm:pt modelId="{37A1459B-5D91-4892-8623-E46EF8D9E573}" type="parTrans" cxnId="{02C36F05-56D6-42D0-A5E5-3267BE67CC52}">
      <dgm:prSet/>
      <dgm:spPr/>
      <dgm:t>
        <a:bodyPr/>
        <a:lstStyle/>
        <a:p>
          <a:endParaRPr lang="en-US"/>
        </a:p>
      </dgm:t>
    </dgm:pt>
    <dgm:pt modelId="{9FD8A6C9-6510-4931-984A-8897E3B09F76}" type="sibTrans" cxnId="{02C36F05-56D6-42D0-A5E5-3267BE67CC52}">
      <dgm:prSet/>
      <dgm:spPr/>
      <dgm:t>
        <a:bodyPr/>
        <a:lstStyle/>
        <a:p>
          <a:endParaRPr lang="en-US"/>
        </a:p>
      </dgm:t>
    </dgm:pt>
    <dgm:pt modelId="{14BFB9DD-C35A-4262-90E0-E6F000758681}">
      <dgm:prSet/>
      <dgm:spPr/>
      <dgm:t>
        <a:bodyPr/>
        <a:lstStyle/>
        <a:p>
          <a:r>
            <a:rPr lang="hr-HR" dirty="0" err="1"/>
            <a:t>Is</a:t>
          </a:r>
          <a:r>
            <a:rPr lang="hr-HR" dirty="0"/>
            <a:t> </a:t>
          </a:r>
          <a:r>
            <a:rPr lang="hr-HR" dirty="0" err="1"/>
            <a:t>there</a:t>
          </a:r>
          <a:r>
            <a:rPr lang="hr-HR" dirty="0"/>
            <a:t> </a:t>
          </a:r>
          <a:r>
            <a:rPr lang="hr-HR" dirty="0" err="1"/>
            <a:t>something</a:t>
          </a:r>
          <a:r>
            <a:rPr lang="hr-HR" dirty="0"/>
            <a:t> </a:t>
          </a:r>
          <a:r>
            <a:rPr lang="hr-HR" dirty="0" err="1"/>
            <a:t>you</a:t>
          </a:r>
          <a:r>
            <a:rPr lang="hr-HR" dirty="0"/>
            <a:t> </a:t>
          </a:r>
          <a:r>
            <a:rPr lang="hr-HR" dirty="0" err="1"/>
            <a:t>want</a:t>
          </a:r>
          <a:r>
            <a:rPr lang="hr-HR" dirty="0"/>
            <a:t> to </a:t>
          </a:r>
          <a:r>
            <a:rPr lang="hr-HR" dirty="0" err="1"/>
            <a:t>tell</a:t>
          </a:r>
          <a:r>
            <a:rPr lang="hr-HR" dirty="0"/>
            <a:t> </a:t>
          </a:r>
          <a:r>
            <a:rPr lang="hr-HR" dirty="0" err="1"/>
            <a:t>them</a:t>
          </a:r>
          <a:r>
            <a:rPr lang="hr-HR" dirty="0"/>
            <a:t>? How </a:t>
          </a:r>
          <a:r>
            <a:rPr lang="hr-HR" dirty="0" err="1"/>
            <a:t>is</a:t>
          </a:r>
          <a:r>
            <a:rPr lang="hr-HR" dirty="0"/>
            <a:t> online </a:t>
          </a:r>
          <a:r>
            <a:rPr lang="hr-HR" dirty="0" err="1"/>
            <a:t>school</a:t>
          </a:r>
          <a:r>
            <a:rPr lang="hr-HR" dirty="0"/>
            <a:t> </a:t>
          </a:r>
          <a:r>
            <a:rPr lang="hr-HR" dirty="0" err="1"/>
            <a:t>going</a:t>
          </a:r>
          <a:r>
            <a:rPr lang="hr-HR" dirty="0"/>
            <a:t>?</a:t>
          </a:r>
          <a:endParaRPr lang="en-US" dirty="0"/>
        </a:p>
      </dgm:t>
    </dgm:pt>
    <dgm:pt modelId="{C855CEF9-8E24-4406-A982-261F98C6C2EC}" type="parTrans" cxnId="{3D850E6A-A92E-4A84-9D54-3CBF814A0CF5}">
      <dgm:prSet/>
      <dgm:spPr/>
      <dgm:t>
        <a:bodyPr/>
        <a:lstStyle/>
        <a:p>
          <a:endParaRPr lang="en-US"/>
        </a:p>
      </dgm:t>
    </dgm:pt>
    <dgm:pt modelId="{3F3CBDFA-17AE-49AC-9D69-06CF59582167}" type="sibTrans" cxnId="{3D850E6A-A92E-4A84-9D54-3CBF814A0CF5}">
      <dgm:prSet/>
      <dgm:spPr/>
      <dgm:t>
        <a:bodyPr/>
        <a:lstStyle/>
        <a:p>
          <a:endParaRPr lang="en-US"/>
        </a:p>
      </dgm:t>
    </dgm:pt>
    <dgm:pt modelId="{0EF3F16E-0F8B-41E9-AC90-B29AA4508B40}">
      <dgm:prSet/>
      <dgm:spPr/>
      <dgm:t>
        <a:bodyPr/>
        <a:lstStyle/>
        <a:p>
          <a:r>
            <a:rPr lang="hr-HR"/>
            <a:t>Is there something you want to ask them? How is he/she and what has she/he been doing?</a:t>
          </a:r>
          <a:endParaRPr lang="en-US"/>
        </a:p>
      </dgm:t>
    </dgm:pt>
    <dgm:pt modelId="{B92CA6B1-014D-44FA-80FB-A71327CB425D}" type="parTrans" cxnId="{46BD1DAC-D234-4C60-8ED4-7C7449FA8133}">
      <dgm:prSet/>
      <dgm:spPr/>
      <dgm:t>
        <a:bodyPr/>
        <a:lstStyle/>
        <a:p>
          <a:endParaRPr lang="en-US"/>
        </a:p>
      </dgm:t>
    </dgm:pt>
    <dgm:pt modelId="{C47EECAB-9C3A-4FA9-A80F-E0E0603BD08C}" type="sibTrans" cxnId="{46BD1DAC-D234-4C60-8ED4-7C7449FA8133}">
      <dgm:prSet/>
      <dgm:spPr/>
      <dgm:t>
        <a:bodyPr/>
        <a:lstStyle/>
        <a:p>
          <a:endParaRPr lang="en-US"/>
        </a:p>
      </dgm:t>
    </dgm:pt>
    <dgm:pt modelId="{B4BE3DF8-E74D-406E-8122-D60B1EDE56E0}">
      <dgm:prSet/>
      <dgm:spPr/>
      <dgm:t>
        <a:bodyPr/>
        <a:lstStyle/>
        <a:p>
          <a:r>
            <a:rPr lang="hr-HR"/>
            <a:t>These are frequently the key components of informal emails or letters.</a:t>
          </a:r>
          <a:endParaRPr lang="en-US"/>
        </a:p>
      </dgm:t>
    </dgm:pt>
    <dgm:pt modelId="{C3185192-1476-40A1-8F8C-566399A1DAEE}" type="parTrans" cxnId="{45649CE1-ACA6-4736-83B0-00D5CF85E15A}">
      <dgm:prSet/>
      <dgm:spPr/>
      <dgm:t>
        <a:bodyPr/>
        <a:lstStyle/>
        <a:p>
          <a:endParaRPr lang="en-US"/>
        </a:p>
      </dgm:t>
    </dgm:pt>
    <dgm:pt modelId="{86FD3E91-33BE-40B5-B7E3-0D5F4EDA49F9}" type="sibTrans" cxnId="{45649CE1-ACA6-4736-83B0-00D5CF85E15A}">
      <dgm:prSet/>
      <dgm:spPr/>
      <dgm:t>
        <a:bodyPr/>
        <a:lstStyle/>
        <a:p>
          <a:endParaRPr lang="en-US"/>
        </a:p>
      </dgm:t>
    </dgm:pt>
    <dgm:pt modelId="{F418A3D6-5686-4BA7-8516-461CFB1BF3C7}" type="pres">
      <dgm:prSet presAssocID="{0A275B07-EF4C-41F2-8822-4DE52A86B640}" presName="outerComposite" presStyleCnt="0">
        <dgm:presLayoutVars>
          <dgm:chMax val="5"/>
          <dgm:dir/>
          <dgm:resizeHandles val="exact"/>
        </dgm:presLayoutVars>
      </dgm:prSet>
      <dgm:spPr/>
    </dgm:pt>
    <dgm:pt modelId="{452383C0-02FE-4FBA-AC7C-7210B8E7F682}" type="pres">
      <dgm:prSet presAssocID="{0A275B07-EF4C-41F2-8822-4DE52A86B640}" presName="dummyMaxCanvas" presStyleCnt="0">
        <dgm:presLayoutVars/>
      </dgm:prSet>
      <dgm:spPr/>
    </dgm:pt>
    <dgm:pt modelId="{F18D9E52-9B46-4A09-A350-A305E24F11C1}" type="pres">
      <dgm:prSet presAssocID="{0A275B07-EF4C-41F2-8822-4DE52A86B640}" presName="FourNodes_1" presStyleLbl="node1" presStyleIdx="0" presStyleCnt="4">
        <dgm:presLayoutVars>
          <dgm:bulletEnabled val="1"/>
        </dgm:presLayoutVars>
      </dgm:prSet>
      <dgm:spPr/>
    </dgm:pt>
    <dgm:pt modelId="{BDBB9CF3-9689-455C-A122-AE61AB4021DB}" type="pres">
      <dgm:prSet presAssocID="{0A275B07-EF4C-41F2-8822-4DE52A86B640}" presName="FourNodes_2" presStyleLbl="node1" presStyleIdx="1" presStyleCnt="4">
        <dgm:presLayoutVars>
          <dgm:bulletEnabled val="1"/>
        </dgm:presLayoutVars>
      </dgm:prSet>
      <dgm:spPr/>
    </dgm:pt>
    <dgm:pt modelId="{FDC85A7A-E99B-45D5-BF58-0681352130AE}" type="pres">
      <dgm:prSet presAssocID="{0A275B07-EF4C-41F2-8822-4DE52A86B640}" presName="FourNodes_3" presStyleLbl="node1" presStyleIdx="2" presStyleCnt="4">
        <dgm:presLayoutVars>
          <dgm:bulletEnabled val="1"/>
        </dgm:presLayoutVars>
      </dgm:prSet>
      <dgm:spPr/>
    </dgm:pt>
    <dgm:pt modelId="{9B851C72-0BCB-495F-B01F-C98EF4195BFE}" type="pres">
      <dgm:prSet presAssocID="{0A275B07-EF4C-41F2-8822-4DE52A86B640}" presName="FourNodes_4" presStyleLbl="node1" presStyleIdx="3" presStyleCnt="4">
        <dgm:presLayoutVars>
          <dgm:bulletEnabled val="1"/>
        </dgm:presLayoutVars>
      </dgm:prSet>
      <dgm:spPr/>
    </dgm:pt>
    <dgm:pt modelId="{01205540-5A86-4822-B34F-D7A11C880C5C}" type="pres">
      <dgm:prSet presAssocID="{0A275B07-EF4C-41F2-8822-4DE52A86B640}" presName="FourConn_1-2" presStyleLbl="fgAccFollowNode1" presStyleIdx="0" presStyleCnt="3">
        <dgm:presLayoutVars>
          <dgm:bulletEnabled val="1"/>
        </dgm:presLayoutVars>
      </dgm:prSet>
      <dgm:spPr/>
    </dgm:pt>
    <dgm:pt modelId="{A30FCB8F-EB7E-4691-A7DC-56A27DD897D7}" type="pres">
      <dgm:prSet presAssocID="{0A275B07-EF4C-41F2-8822-4DE52A86B640}" presName="FourConn_2-3" presStyleLbl="fgAccFollowNode1" presStyleIdx="1" presStyleCnt="3">
        <dgm:presLayoutVars>
          <dgm:bulletEnabled val="1"/>
        </dgm:presLayoutVars>
      </dgm:prSet>
      <dgm:spPr/>
    </dgm:pt>
    <dgm:pt modelId="{2DBFFDDC-9D06-460C-802A-796A0F15958A}" type="pres">
      <dgm:prSet presAssocID="{0A275B07-EF4C-41F2-8822-4DE52A86B640}" presName="FourConn_3-4" presStyleLbl="fgAccFollowNode1" presStyleIdx="2" presStyleCnt="3">
        <dgm:presLayoutVars>
          <dgm:bulletEnabled val="1"/>
        </dgm:presLayoutVars>
      </dgm:prSet>
      <dgm:spPr/>
    </dgm:pt>
    <dgm:pt modelId="{DDF3ED83-9D3D-49E3-AC62-40376DD4E837}" type="pres">
      <dgm:prSet presAssocID="{0A275B07-EF4C-41F2-8822-4DE52A86B640}" presName="FourNodes_1_text" presStyleLbl="node1" presStyleIdx="3" presStyleCnt="4">
        <dgm:presLayoutVars>
          <dgm:bulletEnabled val="1"/>
        </dgm:presLayoutVars>
      </dgm:prSet>
      <dgm:spPr/>
    </dgm:pt>
    <dgm:pt modelId="{A2A5C200-C95C-4CF7-BE28-AD676E8167DF}" type="pres">
      <dgm:prSet presAssocID="{0A275B07-EF4C-41F2-8822-4DE52A86B640}" presName="FourNodes_2_text" presStyleLbl="node1" presStyleIdx="3" presStyleCnt="4">
        <dgm:presLayoutVars>
          <dgm:bulletEnabled val="1"/>
        </dgm:presLayoutVars>
      </dgm:prSet>
      <dgm:spPr/>
    </dgm:pt>
    <dgm:pt modelId="{5B831F8F-9072-4B35-88D4-887E8DC6DCD2}" type="pres">
      <dgm:prSet presAssocID="{0A275B07-EF4C-41F2-8822-4DE52A86B640}" presName="FourNodes_3_text" presStyleLbl="node1" presStyleIdx="3" presStyleCnt="4">
        <dgm:presLayoutVars>
          <dgm:bulletEnabled val="1"/>
        </dgm:presLayoutVars>
      </dgm:prSet>
      <dgm:spPr/>
    </dgm:pt>
    <dgm:pt modelId="{9BFC8BD8-BEEC-4263-B982-7CCEB72C55A2}" type="pres">
      <dgm:prSet presAssocID="{0A275B07-EF4C-41F2-8822-4DE52A86B640}" presName="FourNodes_4_text" presStyleLbl="node1" presStyleIdx="3" presStyleCnt="4">
        <dgm:presLayoutVars>
          <dgm:bulletEnabled val="1"/>
        </dgm:presLayoutVars>
      </dgm:prSet>
      <dgm:spPr/>
    </dgm:pt>
  </dgm:ptLst>
  <dgm:cxnLst>
    <dgm:cxn modelId="{62B53F05-BAB1-4686-A1A0-D4AE73DD1AC6}" type="presOf" srcId="{B4BE3DF8-E74D-406E-8122-D60B1EDE56E0}" destId="{9B851C72-0BCB-495F-B01F-C98EF4195BFE}" srcOrd="0" destOrd="0" presId="urn:microsoft.com/office/officeart/2005/8/layout/vProcess5"/>
    <dgm:cxn modelId="{02C36F05-56D6-42D0-A5E5-3267BE67CC52}" srcId="{0A275B07-EF4C-41F2-8822-4DE52A86B640}" destId="{F8637BCB-0CAC-409C-B939-DF62661EC3AB}" srcOrd="0" destOrd="0" parTransId="{37A1459B-5D91-4892-8623-E46EF8D9E573}" sibTransId="{9FD8A6C9-6510-4931-984A-8897E3B09F76}"/>
    <dgm:cxn modelId="{6ED79A0A-9DC9-4B2E-8706-3025FD040940}" type="presOf" srcId="{0EF3F16E-0F8B-41E9-AC90-B29AA4508B40}" destId="{FDC85A7A-E99B-45D5-BF58-0681352130AE}" srcOrd="0" destOrd="0" presId="urn:microsoft.com/office/officeart/2005/8/layout/vProcess5"/>
    <dgm:cxn modelId="{D0ABFD1F-BEAA-4CF6-9922-882F6F48E0F8}" type="presOf" srcId="{0EF3F16E-0F8B-41E9-AC90-B29AA4508B40}" destId="{5B831F8F-9072-4B35-88D4-887E8DC6DCD2}" srcOrd="1" destOrd="0" presId="urn:microsoft.com/office/officeart/2005/8/layout/vProcess5"/>
    <dgm:cxn modelId="{D917D23F-0D99-478F-A372-D6441DCEE6E5}" type="presOf" srcId="{14BFB9DD-C35A-4262-90E0-E6F000758681}" destId="{BDBB9CF3-9689-455C-A122-AE61AB4021DB}" srcOrd="0" destOrd="0" presId="urn:microsoft.com/office/officeart/2005/8/layout/vProcess5"/>
    <dgm:cxn modelId="{C64D5061-E9D0-47A9-8888-BE3A515D23DB}" type="presOf" srcId="{3F3CBDFA-17AE-49AC-9D69-06CF59582167}" destId="{A30FCB8F-EB7E-4691-A7DC-56A27DD897D7}" srcOrd="0" destOrd="0" presId="urn:microsoft.com/office/officeart/2005/8/layout/vProcess5"/>
    <dgm:cxn modelId="{FE7C3C43-A8D9-457A-BA32-6ECF492304CB}" type="presOf" srcId="{C47EECAB-9C3A-4FA9-A80F-E0E0603BD08C}" destId="{2DBFFDDC-9D06-460C-802A-796A0F15958A}" srcOrd="0" destOrd="0" presId="urn:microsoft.com/office/officeart/2005/8/layout/vProcess5"/>
    <dgm:cxn modelId="{6FD14A44-30B2-4B96-BBC8-F439548E2797}" type="presOf" srcId="{F8637BCB-0CAC-409C-B939-DF62661EC3AB}" destId="{DDF3ED83-9D3D-49E3-AC62-40376DD4E837}" srcOrd="1" destOrd="0" presId="urn:microsoft.com/office/officeart/2005/8/layout/vProcess5"/>
    <dgm:cxn modelId="{3D850E6A-A92E-4A84-9D54-3CBF814A0CF5}" srcId="{0A275B07-EF4C-41F2-8822-4DE52A86B640}" destId="{14BFB9DD-C35A-4262-90E0-E6F000758681}" srcOrd="1" destOrd="0" parTransId="{C855CEF9-8E24-4406-A982-261F98C6C2EC}" sibTransId="{3F3CBDFA-17AE-49AC-9D69-06CF59582167}"/>
    <dgm:cxn modelId="{DD1E7AA8-F845-4302-8527-F1B73FCC556C}" type="presOf" srcId="{0A275B07-EF4C-41F2-8822-4DE52A86B640}" destId="{F418A3D6-5686-4BA7-8516-461CFB1BF3C7}" srcOrd="0" destOrd="0" presId="urn:microsoft.com/office/officeart/2005/8/layout/vProcess5"/>
    <dgm:cxn modelId="{46BD1DAC-D234-4C60-8ED4-7C7449FA8133}" srcId="{0A275B07-EF4C-41F2-8822-4DE52A86B640}" destId="{0EF3F16E-0F8B-41E9-AC90-B29AA4508B40}" srcOrd="2" destOrd="0" parTransId="{B92CA6B1-014D-44FA-80FB-A71327CB425D}" sibTransId="{C47EECAB-9C3A-4FA9-A80F-E0E0603BD08C}"/>
    <dgm:cxn modelId="{24460DCF-B439-496B-9048-ED56A06E2958}" type="presOf" srcId="{9FD8A6C9-6510-4931-984A-8897E3B09F76}" destId="{01205540-5A86-4822-B34F-D7A11C880C5C}" srcOrd="0" destOrd="0" presId="urn:microsoft.com/office/officeart/2005/8/layout/vProcess5"/>
    <dgm:cxn modelId="{33A890D4-F580-4ED7-A63E-01CC3DF7E922}" type="presOf" srcId="{B4BE3DF8-E74D-406E-8122-D60B1EDE56E0}" destId="{9BFC8BD8-BEEC-4263-B982-7CCEB72C55A2}" srcOrd="1" destOrd="0" presId="urn:microsoft.com/office/officeart/2005/8/layout/vProcess5"/>
    <dgm:cxn modelId="{E6BF24DD-218D-41A4-8917-F2DCDC511FCF}" type="presOf" srcId="{F8637BCB-0CAC-409C-B939-DF62661EC3AB}" destId="{F18D9E52-9B46-4A09-A350-A305E24F11C1}" srcOrd="0" destOrd="0" presId="urn:microsoft.com/office/officeart/2005/8/layout/vProcess5"/>
    <dgm:cxn modelId="{45649CE1-ACA6-4736-83B0-00D5CF85E15A}" srcId="{0A275B07-EF4C-41F2-8822-4DE52A86B640}" destId="{B4BE3DF8-E74D-406E-8122-D60B1EDE56E0}" srcOrd="3" destOrd="0" parTransId="{C3185192-1476-40A1-8F8C-566399A1DAEE}" sibTransId="{86FD3E91-33BE-40B5-B7E3-0D5F4EDA49F9}"/>
    <dgm:cxn modelId="{52C963FF-1CDD-49B1-B462-802B2FC183C2}" type="presOf" srcId="{14BFB9DD-C35A-4262-90E0-E6F000758681}" destId="{A2A5C200-C95C-4CF7-BE28-AD676E8167DF}" srcOrd="1" destOrd="0" presId="urn:microsoft.com/office/officeart/2005/8/layout/vProcess5"/>
    <dgm:cxn modelId="{F656E05D-0CC1-4C28-B371-0BBA1E2D2F63}" type="presParOf" srcId="{F418A3D6-5686-4BA7-8516-461CFB1BF3C7}" destId="{452383C0-02FE-4FBA-AC7C-7210B8E7F682}" srcOrd="0" destOrd="0" presId="urn:microsoft.com/office/officeart/2005/8/layout/vProcess5"/>
    <dgm:cxn modelId="{1592DEB5-1183-483C-9832-D63D1576ECE8}" type="presParOf" srcId="{F418A3D6-5686-4BA7-8516-461CFB1BF3C7}" destId="{F18D9E52-9B46-4A09-A350-A305E24F11C1}" srcOrd="1" destOrd="0" presId="urn:microsoft.com/office/officeart/2005/8/layout/vProcess5"/>
    <dgm:cxn modelId="{ACDB28DF-62B9-4110-931C-1866488039A3}" type="presParOf" srcId="{F418A3D6-5686-4BA7-8516-461CFB1BF3C7}" destId="{BDBB9CF3-9689-455C-A122-AE61AB4021DB}" srcOrd="2" destOrd="0" presId="urn:microsoft.com/office/officeart/2005/8/layout/vProcess5"/>
    <dgm:cxn modelId="{1810752A-D6C4-466D-A67B-DB0A1D2C4067}" type="presParOf" srcId="{F418A3D6-5686-4BA7-8516-461CFB1BF3C7}" destId="{FDC85A7A-E99B-45D5-BF58-0681352130AE}" srcOrd="3" destOrd="0" presId="urn:microsoft.com/office/officeart/2005/8/layout/vProcess5"/>
    <dgm:cxn modelId="{1579027C-6272-4658-AD8D-EAFF04C1FC1C}" type="presParOf" srcId="{F418A3D6-5686-4BA7-8516-461CFB1BF3C7}" destId="{9B851C72-0BCB-495F-B01F-C98EF4195BFE}" srcOrd="4" destOrd="0" presId="urn:microsoft.com/office/officeart/2005/8/layout/vProcess5"/>
    <dgm:cxn modelId="{19D657FA-0667-4463-B9E9-931F10C78452}" type="presParOf" srcId="{F418A3D6-5686-4BA7-8516-461CFB1BF3C7}" destId="{01205540-5A86-4822-B34F-D7A11C880C5C}" srcOrd="5" destOrd="0" presId="urn:microsoft.com/office/officeart/2005/8/layout/vProcess5"/>
    <dgm:cxn modelId="{7BC74AF9-0A98-4161-8AD1-10E784B89BD8}" type="presParOf" srcId="{F418A3D6-5686-4BA7-8516-461CFB1BF3C7}" destId="{A30FCB8F-EB7E-4691-A7DC-56A27DD897D7}" srcOrd="6" destOrd="0" presId="urn:microsoft.com/office/officeart/2005/8/layout/vProcess5"/>
    <dgm:cxn modelId="{AF29A2F3-249A-41E7-BC00-A353B8D0F922}" type="presParOf" srcId="{F418A3D6-5686-4BA7-8516-461CFB1BF3C7}" destId="{2DBFFDDC-9D06-460C-802A-796A0F15958A}" srcOrd="7" destOrd="0" presId="urn:microsoft.com/office/officeart/2005/8/layout/vProcess5"/>
    <dgm:cxn modelId="{4DAF4245-3C06-4BFD-9968-991062F91CB1}" type="presParOf" srcId="{F418A3D6-5686-4BA7-8516-461CFB1BF3C7}" destId="{DDF3ED83-9D3D-49E3-AC62-40376DD4E837}" srcOrd="8" destOrd="0" presId="urn:microsoft.com/office/officeart/2005/8/layout/vProcess5"/>
    <dgm:cxn modelId="{8DF761E8-D2B0-4CFC-B7FE-5BB876FBF5B8}" type="presParOf" srcId="{F418A3D6-5686-4BA7-8516-461CFB1BF3C7}" destId="{A2A5C200-C95C-4CF7-BE28-AD676E8167DF}" srcOrd="9" destOrd="0" presId="urn:microsoft.com/office/officeart/2005/8/layout/vProcess5"/>
    <dgm:cxn modelId="{5FDAB6BC-E27D-4F0A-968E-03ACFB7D0246}" type="presParOf" srcId="{F418A3D6-5686-4BA7-8516-461CFB1BF3C7}" destId="{5B831F8F-9072-4B35-88D4-887E8DC6DCD2}" srcOrd="10" destOrd="0" presId="urn:microsoft.com/office/officeart/2005/8/layout/vProcess5"/>
    <dgm:cxn modelId="{5FB641C4-1A2B-4175-931E-5FDC5728BF12}" type="presParOf" srcId="{F418A3D6-5686-4BA7-8516-461CFB1BF3C7}" destId="{9BFC8BD8-BEEC-4263-B982-7CCEB72C55A2}"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B7C750-58D6-4259-83FA-E3719B4426F2}"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A394B87B-6568-481A-9A98-BEFF86B2E0B0}">
      <dgm:prSet/>
      <dgm:spPr/>
      <dgm:t>
        <a:bodyPr/>
        <a:lstStyle/>
        <a:p>
          <a:r>
            <a:rPr lang="hr-HR"/>
            <a:t>Have you addressed all the points in the task?</a:t>
          </a:r>
          <a:endParaRPr lang="en-US"/>
        </a:p>
      </dgm:t>
    </dgm:pt>
    <dgm:pt modelId="{FEE9B084-F2AA-4EA9-86E9-FB7D6CE62C94}" type="parTrans" cxnId="{1B54F179-C9FA-4711-97BC-0CD4864AA09C}">
      <dgm:prSet/>
      <dgm:spPr/>
      <dgm:t>
        <a:bodyPr/>
        <a:lstStyle/>
        <a:p>
          <a:endParaRPr lang="en-US"/>
        </a:p>
      </dgm:t>
    </dgm:pt>
    <dgm:pt modelId="{AEAF2C56-F08E-49A4-91BA-33EE2D2674F1}" type="sibTrans" cxnId="{1B54F179-C9FA-4711-97BC-0CD4864AA09C}">
      <dgm:prSet/>
      <dgm:spPr/>
      <dgm:t>
        <a:bodyPr/>
        <a:lstStyle/>
        <a:p>
          <a:endParaRPr lang="en-US"/>
        </a:p>
      </dgm:t>
    </dgm:pt>
    <dgm:pt modelId="{C0762E01-74FC-456F-8698-D50E63A27C2F}">
      <dgm:prSet/>
      <dgm:spPr/>
      <dgm:t>
        <a:bodyPr/>
        <a:lstStyle/>
        <a:p>
          <a:r>
            <a:rPr lang="hr-HR"/>
            <a:t>Have you used the phrases from the model WRITING FOCUS?</a:t>
          </a:r>
          <a:endParaRPr lang="en-US"/>
        </a:p>
      </dgm:t>
    </dgm:pt>
    <dgm:pt modelId="{1F28EDE3-399E-4478-B5EA-4CC736B3436A}" type="parTrans" cxnId="{89363290-1596-4A1C-A4D1-E65C73B996D4}">
      <dgm:prSet/>
      <dgm:spPr/>
      <dgm:t>
        <a:bodyPr/>
        <a:lstStyle/>
        <a:p>
          <a:endParaRPr lang="en-US"/>
        </a:p>
      </dgm:t>
    </dgm:pt>
    <dgm:pt modelId="{2F565A40-AE94-42A9-A5BD-A60B51DEF75E}" type="sibTrans" cxnId="{89363290-1596-4A1C-A4D1-E65C73B996D4}">
      <dgm:prSet/>
      <dgm:spPr/>
      <dgm:t>
        <a:bodyPr/>
        <a:lstStyle/>
        <a:p>
          <a:endParaRPr lang="en-US"/>
        </a:p>
      </dgm:t>
    </dgm:pt>
    <dgm:pt modelId="{4999ABB5-F36D-4BEB-BDD1-0DACCEC14158}">
      <dgm:prSet/>
      <dgm:spPr/>
      <dgm:t>
        <a:bodyPr/>
        <a:lstStyle/>
        <a:p>
          <a:r>
            <a:rPr lang="hr-HR"/>
            <a:t>Have you divided your letter in the paragraphs?</a:t>
          </a:r>
          <a:endParaRPr lang="en-US"/>
        </a:p>
      </dgm:t>
    </dgm:pt>
    <dgm:pt modelId="{CC7785D0-3F29-493E-B35A-0F681DEA80DC}" type="parTrans" cxnId="{201B6BF6-6B8B-4435-99D5-4E458061F992}">
      <dgm:prSet/>
      <dgm:spPr/>
      <dgm:t>
        <a:bodyPr/>
        <a:lstStyle/>
        <a:p>
          <a:endParaRPr lang="en-US"/>
        </a:p>
      </dgm:t>
    </dgm:pt>
    <dgm:pt modelId="{BCE3AAFC-7886-4748-8417-F72D9B417454}" type="sibTrans" cxnId="{201B6BF6-6B8B-4435-99D5-4E458061F992}">
      <dgm:prSet/>
      <dgm:spPr/>
      <dgm:t>
        <a:bodyPr/>
        <a:lstStyle/>
        <a:p>
          <a:endParaRPr lang="en-US"/>
        </a:p>
      </dgm:t>
    </dgm:pt>
    <dgm:pt modelId="{C1D19580-03C5-467E-AFE2-847C853F50D8}">
      <dgm:prSet/>
      <dgm:spPr/>
      <dgm:t>
        <a:bodyPr/>
        <a:lstStyle/>
        <a:p>
          <a:r>
            <a:rPr lang="hr-HR"/>
            <a:t>Have you used the correct spelling and punctuation?</a:t>
          </a:r>
          <a:endParaRPr lang="en-US"/>
        </a:p>
      </dgm:t>
    </dgm:pt>
    <dgm:pt modelId="{B26A855B-F705-4056-BE08-0436C826F45A}" type="parTrans" cxnId="{33906D07-38D7-4154-A405-37E3A64D819D}">
      <dgm:prSet/>
      <dgm:spPr/>
      <dgm:t>
        <a:bodyPr/>
        <a:lstStyle/>
        <a:p>
          <a:endParaRPr lang="en-US"/>
        </a:p>
      </dgm:t>
    </dgm:pt>
    <dgm:pt modelId="{0B318F6B-852B-4A61-9F71-B27EC4BFF9C2}" type="sibTrans" cxnId="{33906D07-38D7-4154-A405-37E3A64D819D}">
      <dgm:prSet/>
      <dgm:spPr/>
      <dgm:t>
        <a:bodyPr/>
        <a:lstStyle/>
        <a:p>
          <a:endParaRPr lang="en-US"/>
        </a:p>
      </dgm:t>
    </dgm:pt>
    <dgm:pt modelId="{7B51BABD-BA59-4119-84A7-1619A54E8D11}">
      <dgm:prSet/>
      <dgm:spPr/>
      <dgm:t>
        <a:bodyPr/>
        <a:lstStyle/>
        <a:p>
          <a:r>
            <a:rPr lang="hr-HR"/>
            <a:t>When you are done with your email, upload it on your Padlet address provided by your teacher.</a:t>
          </a:r>
          <a:endParaRPr lang="en-US"/>
        </a:p>
      </dgm:t>
    </dgm:pt>
    <dgm:pt modelId="{F3E29A34-D9B2-48EA-B316-E36BBD3DFC5E}" type="parTrans" cxnId="{BBD0B3CC-0E3C-4BA1-B414-C6108F558AAA}">
      <dgm:prSet/>
      <dgm:spPr/>
      <dgm:t>
        <a:bodyPr/>
        <a:lstStyle/>
        <a:p>
          <a:endParaRPr lang="en-US"/>
        </a:p>
      </dgm:t>
    </dgm:pt>
    <dgm:pt modelId="{5A02F6D2-E6B8-4F10-B540-BAAB849B7031}" type="sibTrans" cxnId="{BBD0B3CC-0E3C-4BA1-B414-C6108F558AAA}">
      <dgm:prSet/>
      <dgm:spPr/>
      <dgm:t>
        <a:bodyPr/>
        <a:lstStyle/>
        <a:p>
          <a:endParaRPr lang="en-US"/>
        </a:p>
      </dgm:t>
    </dgm:pt>
    <dgm:pt modelId="{05F65652-7E92-48D3-85DF-F9C812C12E7A}" type="pres">
      <dgm:prSet presAssocID="{58B7C750-58D6-4259-83FA-E3719B4426F2}" presName="diagram" presStyleCnt="0">
        <dgm:presLayoutVars>
          <dgm:dir/>
          <dgm:resizeHandles val="exact"/>
        </dgm:presLayoutVars>
      </dgm:prSet>
      <dgm:spPr/>
    </dgm:pt>
    <dgm:pt modelId="{77652F98-5EF6-4F34-A129-F6A4FD04EB4C}" type="pres">
      <dgm:prSet presAssocID="{A394B87B-6568-481A-9A98-BEFF86B2E0B0}" presName="node" presStyleLbl="node1" presStyleIdx="0" presStyleCnt="5">
        <dgm:presLayoutVars>
          <dgm:bulletEnabled val="1"/>
        </dgm:presLayoutVars>
      </dgm:prSet>
      <dgm:spPr/>
    </dgm:pt>
    <dgm:pt modelId="{F42EE48D-A04A-414F-B8A9-859521D01B97}" type="pres">
      <dgm:prSet presAssocID="{AEAF2C56-F08E-49A4-91BA-33EE2D2674F1}" presName="sibTrans" presStyleCnt="0"/>
      <dgm:spPr/>
    </dgm:pt>
    <dgm:pt modelId="{40B73079-F0C9-4B9E-B9E9-4BA2109EFF50}" type="pres">
      <dgm:prSet presAssocID="{C0762E01-74FC-456F-8698-D50E63A27C2F}" presName="node" presStyleLbl="node1" presStyleIdx="1" presStyleCnt="5">
        <dgm:presLayoutVars>
          <dgm:bulletEnabled val="1"/>
        </dgm:presLayoutVars>
      </dgm:prSet>
      <dgm:spPr/>
    </dgm:pt>
    <dgm:pt modelId="{D1F5D135-2D22-4C6E-9C1D-9F11133BB477}" type="pres">
      <dgm:prSet presAssocID="{2F565A40-AE94-42A9-A5BD-A60B51DEF75E}" presName="sibTrans" presStyleCnt="0"/>
      <dgm:spPr/>
    </dgm:pt>
    <dgm:pt modelId="{D872A659-E83F-4FCC-99EC-62D77645170F}" type="pres">
      <dgm:prSet presAssocID="{4999ABB5-F36D-4BEB-BDD1-0DACCEC14158}" presName="node" presStyleLbl="node1" presStyleIdx="2" presStyleCnt="5">
        <dgm:presLayoutVars>
          <dgm:bulletEnabled val="1"/>
        </dgm:presLayoutVars>
      </dgm:prSet>
      <dgm:spPr/>
    </dgm:pt>
    <dgm:pt modelId="{D81159D3-C9E7-4A8E-9460-550382E27FAB}" type="pres">
      <dgm:prSet presAssocID="{BCE3AAFC-7886-4748-8417-F72D9B417454}" presName="sibTrans" presStyleCnt="0"/>
      <dgm:spPr/>
    </dgm:pt>
    <dgm:pt modelId="{4C24D7C5-2834-478C-AD9B-0741E7BDAF81}" type="pres">
      <dgm:prSet presAssocID="{C1D19580-03C5-467E-AFE2-847C853F50D8}" presName="node" presStyleLbl="node1" presStyleIdx="3" presStyleCnt="5">
        <dgm:presLayoutVars>
          <dgm:bulletEnabled val="1"/>
        </dgm:presLayoutVars>
      </dgm:prSet>
      <dgm:spPr/>
    </dgm:pt>
    <dgm:pt modelId="{1ED82DBA-E142-4396-868B-5588E78BCCCC}" type="pres">
      <dgm:prSet presAssocID="{0B318F6B-852B-4A61-9F71-B27EC4BFF9C2}" presName="sibTrans" presStyleCnt="0"/>
      <dgm:spPr/>
    </dgm:pt>
    <dgm:pt modelId="{888DEF32-A119-4A01-BC96-C79C4A260B0D}" type="pres">
      <dgm:prSet presAssocID="{7B51BABD-BA59-4119-84A7-1619A54E8D11}" presName="node" presStyleLbl="node1" presStyleIdx="4" presStyleCnt="5">
        <dgm:presLayoutVars>
          <dgm:bulletEnabled val="1"/>
        </dgm:presLayoutVars>
      </dgm:prSet>
      <dgm:spPr/>
    </dgm:pt>
  </dgm:ptLst>
  <dgm:cxnLst>
    <dgm:cxn modelId="{33906D07-38D7-4154-A405-37E3A64D819D}" srcId="{58B7C750-58D6-4259-83FA-E3719B4426F2}" destId="{C1D19580-03C5-467E-AFE2-847C853F50D8}" srcOrd="3" destOrd="0" parTransId="{B26A855B-F705-4056-BE08-0436C826F45A}" sibTransId="{0B318F6B-852B-4A61-9F71-B27EC4BFF9C2}"/>
    <dgm:cxn modelId="{9841340E-BA16-45C7-8008-CF2F3A539389}" type="presOf" srcId="{58B7C750-58D6-4259-83FA-E3719B4426F2}" destId="{05F65652-7E92-48D3-85DF-F9C812C12E7A}" srcOrd="0" destOrd="0" presId="urn:microsoft.com/office/officeart/2005/8/layout/default"/>
    <dgm:cxn modelId="{5E361F37-F709-407A-AAEF-B50E5E4D83AB}" type="presOf" srcId="{C0762E01-74FC-456F-8698-D50E63A27C2F}" destId="{40B73079-F0C9-4B9E-B9E9-4BA2109EFF50}" srcOrd="0" destOrd="0" presId="urn:microsoft.com/office/officeart/2005/8/layout/default"/>
    <dgm:cxn modelId="{1B54F179-C9FA-4711-97BC-0CD4864AA09C}" srcId="{58B7C750-58D6-4259-83FA-E3719B4426F2}" destId="{A394B87B-6568-481A-9A98-BEFF86B2E0B0}" srcOrd="0" destOrd="0" parTransId="{FEE9B084-F2AA-4EA9-86E9-FB7D6CE62C94}" sibTransId="{AEAF2C56-F08E-49A4-91BA-33EE2D2674F1}"/>
    <dgm:cxn modelId="{5D31E08A-0639-4B71-8DE1-4174BC6DB000}" type="presOf" srcId="{4999ABB5-F36D-4BEB-BDD1-0DACCEC14158}" destId="{D872A659-E83F-4FCC-99EC-62D77645170F}" srcOrd="0" destOrd="0" presId="urn:microsoft.com/office/officeart/2005/8/layout/default"/>
    <dgm:cxn modelId="{89363290-1596-4A1C-A4D1-E65C73B996D4}" srcId="{58B7C750-58D6-4259-83FA-E3719B4426F2}" destId="{C0762E01-74FC-456F-8698-D50E63A27C2F}" srcOrd="1" destOrd="0" parTransId="{1F28EDE3-399E-4478-B5EA-4CC736B3436A}" sibTransId="{2F565A40-AE94-42A9-A5BD-A60B51DEF75E}"/>
    <dgm:cxn modelId="{EAF2EA99-0084-4347-87CE-1E19831475EE}" type="presOf" srcId="{C1D19580-03C5-467E-AFE2-847C853F50D8}" destId="{4C24D7C5-2834-478C-AD9B-0741E7BDAF81}" srcOrd="0" destOrd="0" presId="urn:microsoft.com/office/officeart/2005/8/layout/default"/>
    <dgm:cxn modelId="{36BBEDAE-D43F-405D-9320-03215AC3A7D2}" type="presOf" srcId="{A394B87B-6568-481A-9A98-BEFF86B2E0B0}" destId="{77652F98-5EF6-4F34-A129-F6A4FD04EB4C}" srcOrd="0" destOrd="0" presId="urn:microsoft.com/office/officeart/2005/8/layout/default"/>
    <dgm:cxn modelId="{BBD0B3CC-0E3C-4BA1-B414-C6108F558AAA}" srcId="{58B7C750-58D6-4259-83FA-E3719B4426F2}" destId="{7B51BABD-BA59-4119-84A7-1619A54E8D11}" srcOrd="4" destOrd="0" parTransId="{F3E29A34-D9B2-48EA-B316-E36BBD3DFC5E}" sibTransId="{5A02F6D2-E6B8-4F10-B540-BAAB849B7031}"/>
    <dgm:cxn modelId="{201B6BF6-6B8B-4435-99D5-4E458061F992}" srcId="{58B7C750-58D6-4259-83FA-E3719B4426F2}" destId="{4999ABB5-F36D-4BEB-BDD1-0DACCEC14158}" srcOrd="2" destOrd="0" parTransId="{CC7785D0-3F29-493E-B35A-0F681DEA80DC}" sibTransId="{BCE3AAFC-7886-4748-8417-F72D9B417454}"/>
    <dgm:cxn modelId="{ADA4DEF8-66F2-4FF8-877D-17FCAC84FCC5}" type="presOf" srcId="{7B51BABD-BA59-4119-84A7-1619A54E8D11}" destId="{888DEF32-A119-4A01-BC96-C79C4A260B0D}" srcOrd="0" destOrd="0" presId="urn:microsoft.com/office/officeart/2005/8/layout/default"/>
    <dgm:cxn modelId="{2B98DF78-1AE5-45F2-964B-EEA43CFCB92D}" type="presParOf" srcId="{05F65652-7E92-48D3-85DF-F9C812C12E7A}" destId="{77652F98-5EF6-4F34-A129-F6A4FD04EB4C}" srcOrd="0" destOrd="0" presId="urn:microsoft.com/office/officeart/2005/8/layout/default"/>
    <dgm:cxn modelId="{11E385B1-15F0-461F-8E41-C7AE027D0388}" type="presParOf" srcId="{05F65652-7E92-48D3-85DF-F9C812C12E7A}" destId="{F42EE48D-A04A-414F-B8A9-859521D01B97}" srcOrd="1" destOrd="0" presId="urn:microsoft.com/office/officeart/2005/8/layout/default"/>
    <dgm:cxn modelId="{23D38532-18CE-4F32-8DE8-9EDE25C76353}" type="presParOf" srcId="{05F65652-7E92-48D3-85DF-F9C812C12E7A}" destId="{40B73079-F0C9-4B9E-B9E9-4BA2109EFF50}" srcOrd="2" destOrd="0" presId="urn:microsoft.com/office/officeart/2005/8/layout/default"/>
    <dgm:cxn modelId="{63FE7669-8C4B-4C64-A042-F16D49712686}" type="presParOf" srcId="{05F65652-7E92-48D3-85DF-F9C812C12E7A}" destId="{D1F5D135-2D22-4C6E-9C1D-9F11133BB477}" srcOrd="3" destOrd="0" presId="urn:microsoft.com/office/officeart/2005/8/layout/default"/>
    <dgm:cxn modelId="{E677A488-CAB6-4E25-8D06-BE17BEB118C5}" type="presParOf" srcId="{05F65652-7E92-48D3-85DF-F9C812C12E7A}" destId="{D872A659-E83F-4FCC-99EC-62D77645170F}" srcOrd="4" destOrd="0" presId="urn:microsoft.com/office/officeart/2005/8/layout/default"/>
    <dgm:cxn modelId="{FF16D8C8-DDF8-4E59-B4DD-0BD72215846E}" type="presParOf" srcId="{05F65652-7E92-48D3-85DF-F9C812C12E7A}" destId="{D81159D3-C9E7-4A8E-9460-550382E27FAB}" srcOrd="5" destOrd="0" presId="urn:microsoft.com/office/officeart/2005/8/layout/default"/>
    <dgm:cxn modelId="{E01B2743-9715-4B9E-AC67-8C0A4C7699D1}" type="presParOf" srcId="{05F65652-7E92-48D3-85DF-F9C812C12E7A}" destId="{4C24D7C5-2834-478C-AD9B-0741E7BDAF81}" srcOrd="6" destOrd="0" presId="urn:microsoft.com/office/officeart/2005/8/layout/default"/>
    <dgm:cxn modelId="{0C65312E-A64C-4010-A641-B097AF881A55}" type="presParOf" srcId="{05F65652-7E92-48D3-85DF-F9C812C12E7A}" destId="{1ED82DBA-E142-4396-868B-5588E78BCCCC}" srcOrd="7" destOrd="0" presId="urn:microsoft.com/office/officeart/2005/8/layout/default"/>
    <dgm:cxn modelId="{545E5929-B218-48B3-854D-6011E3A0BBAF}" type="presParOf" srcId="{05F65652-7E92-48D3-85DF-F9C812C12E7A}" destId="{888DEF32-A119-4A01-BC96-C79C4A260B0D}"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D9E52-9B46-4A09-A350-A305E24F11C1}">
      <dsp:nvSpPr>
        <dsp:cNvPr id="0" name=""/>
        <dsp:cNvSpPr/>
      </dsp:nvSpPr>
      <dsp:spPr>
        <a:xfrm>
          <a:off x="0" y="0"/>
          <a:ext cx="7680957" cy="656848"/>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hr-HR" sz="1800" kern="1200" dirty="0" err="1"/>
            <a:t>Think</a:t>
          </a:r>
          <a:r>
            <a:rPr lang="hr-HR" sz="1800" kern="1200" dirty="0"/>
            <a:t> </a:t>
          </a:r>
          <a:r>
            <a:rPr lang="hr-HR" sz="1800" kern="1200" dirty="0" err="1"/>
            <a:t>of</a:t>
          </a:r>
          <a:r>
            <a:rPr lang="hr-HR" sz="1800" kern="1200" dirty="0"/>
            <a:t> a </a:t>
          </a:r>
          <a:r>
            <a:rPr lang="hr-HR" sz="1800" kern="1200" dirty="0" err="1"/>
            <a:t>family</a:t>
          </a:r>
          <a:r>
            <a:rPr lang="hr-HR" sz="1800" kern="1200" dirty="0"/>
            <a:t> </a:t>
          </a:r>
          <a:r>
            <a:rPr lang="hr-HR" sz="1800" kern="1200" dirty="0" err="1"/>
            <a:t>friend</a:t>
          </a:r>
          <a:r>
            <a:rPr lang="hr-HR" sz="1800" kern="1200" dirty="0"/>
            <a:t> </a:t>
          </a:r>
          <a:r>
            <a:rPr lang="hr-HR" sz="1800" kern="1200" dirty="0" err="1"/>
            <a:t>or</a:t>
          </a:r>
          <a:r>
            <a:rPr lang="hr-HR" sz="1800" kern="1200" dirty="0"/>
            <a:t> a </a:t>
          </a:r>
          <a:r>
            <a:rPr lang="hr-HR" sz="1800" kern="1200" dirty="0" err="1"/>
            <a:t>friend</a:t>
          </a:r>
          <a:r>
            <a:rPr lang="hr-HR" sz="1800" kern="1200" dirty="0"/>
            <a:t> </a:t>
          </a:r>
          <a:r>
            <a:rPr lang="hr-HR" sz="1800" kern="1200" dirty="0" err="1"/>
            <a:t>you</a:t>
          </a:r>
          <a:r>
            <a:rPr lang="hr-HR" sz="1800" kern="1200" dirty="0"/>
            <a:t> </a:t>
          </a:r>
          <a:r>
            <a:rPr lang="hr-HR" sz="1800" kern="1200" dirty="0" err="1"/>
            <a:t>haven’t</a:t>
          </a:r>
          <a:r>
            <a:rPr lang="hr-HR" sz="1800" kern="1200" dirty="0"/>
            <a:t> </a:t>
          </a:r>
          <a:r>
            <a:rPr lang="hr-HR" sz="1800" kern="1200" dirty="0" err="1"/>
            <a:t>seen</a:t>
          </a:r>
          <a:r>
            <a:rPr lang="hr-HR" sz="1800" kern="1200" dirty="0"/>
            <a:t> </a:t>
          </a:r>
          <a:r>
            <a:rPr lang="hr-HR" sz="1800" kern="1200" dirty="0" err="1"/>
            <a:t>in</a:t>
          </a:r>
          <a:r>
            <a:rPr lang="hr-HR" sz="1800" kern="1200" dirty="0"/>
            <a:t> a </a:t>
          </a:r>
          <a:r>
            <a:rPr lang="hr-HR" sz="1800" kern="1200" dirty="0" err="1"/>
            <a:t>while</a:t>
          </a:r>
          <a:r>
            <a:rPr lang="hr-HR" sz="1800" kern="1200" dirty="0"/>
            <a:t>.</a:t>
          </a:r>
          <a:endParaRPr lang="en-US" sz="1800" kern="1200" dirty="0"/>
        </a:p>
      </dsp:txBody>
      <dsp:txXfrm>
        <a:off x="19238" y="19238"/>
        <a:ext cx="6916664" cy="618372"/>
      </dsp:txXfrm>
    </dsp:sp>
    <dsp:sp modelId="{BDBB9CF3-9689-455C-A122-AE61AB4021DB}">
      <dsp:nvSpPr>
        <dsp:cNvPr id="0" name=""/>
        <dsp:cNvSpPr/>
      </dsp:nvSpPr>
      <dsp:spPr>
        <a:xfrm>
          <a:off x="643280" y="776275"/>
          <a:ext cx="7680957" cy="656848"/>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hr-HR" sz="1800" kern="1200" dirty="0" err="1"/>
            <a:t>Is</a:t>
          </a:r>
          <a:r>
            <a:rPr lang="hr-HR" sz="1800" kern="1200" dirty="0"/>
            <a:t> </a:t>
          </a:r>
          <a:r>
            <a:rPr lang="hr-HR" sz="1800" kern="1200" dirty="0" err="1"/>
            <a:t>there</a:t>
          </a:r>
          <a:r>
            <a:rPr lang="hr-HR" sz="1800" kern="1200" dirty="0"/>
            <a:t> </a:t>
          </a:r>
          <a:r>
            <a:rPr lang="hr-HR" sz="1800" kern="1200" dirty="0" err="1"/>
            <a:t>something</a:t>
          </a:r>
          <a:r>
            <a:rPr lang="hr-HR" sz="1800" kern="1200" dirty="0"/>
            <a:t> </a:t>
          </a:r>
          <a:r>
            <a:rPr lang="hr-HR" sz="1800" kern="1200" dirty="0" err="1"/>
            <a:t>you</a:t>
          </a:r>
          <a:r>
            <a:rPr lang="hr-HR" sz="1800" kern="1200" dirty="0"/>
            <a:t> </a:t>
          </a:r>
          <a:r>
            <a:rPr lang="hr-HR" sz="1800" kern="1200" dirty="0" err="1"/>
            <a:t>want</a:t>
          </a:r>
          <a:r>
            <a:rPr lang="hr-HR" sz="1800" kern="1200" dirty="0"/>
            <a:t> to </a:t>
          </a:r>
          <a:r>
            <a:rPr lang="hr-HR" sz="1800" kern="1200" dirty="0" err="1"/>
            <a:t>tell</a:t>
          </a:r>
          <a:r>
            <a:rPr lang="hr-HR" sz="1800" kern="1200" dirty="0"/>
            <a:t> </a:t>
          </a:r>
          <a:r>
            <a:rPr lang="hr-HR" sz="1800" kern="1200" dirty="0" err="1"/>
            <a:t>them</a:t>
          </a:r>
          <a:r>
            <a:rPr lang="hr-HR" sz="1800" kern="1200" dirty="0"/>
            <a:t>? How </a:t>
          </a:r>
          <a:r>
            <a:rPr lang="hr-HR" sz="1800" kern="1200" dirty="0" err="1"/>
            <a:t>is</a:t>
          </a:r>
          <a:r>
            <a:rPr lang="hr-HR" sz="1800" kern="1200" dirty="0"/>
            <a:t> online </a:t>
          </a:r>
          <a:r>
            <a:rPr lang="hr-HR" sz="1800" kern="1200" dirty="0" err="1"/>
            <a:t>school</a:t>
          </a:r>
          <a:r>
            <a:rPr lang="hr-HR" sz="1800" kern="1200" dirty="0"/>
            <a:t> </a:t>
          </a:r>
          <a:r>
            <a:rPr lang="hr-HR" sz="1800" kern="1200" dirty="0" err="1"/>
            <a:t>going</a:t>
          </a:r>
          <a:r>
            <a:rPr lang="hr-HR" sz="1800" kern="1200" dirty="0"/>
            <a:t>?</a:t>
          </a:r>
          <a:endParaRPr lang="en-US" sz="1800" kern="1200" dirty="0"/>
        </a:p>
      </dsp:txBody>
      <dsp:txXfrm>
        <a:off x="662518" y="795513"/>
        <a:ext cx="6572249" cy="618372"/>
      </dsp:txXfrm>
    </dsp:sp>
    <dsp:sp modelId="{FDC85A7A-E99B-45D5-BF58-0681352130AE}">
      <dsp:nvSpPr>
        <dsp:cNvPr id="0" name=""/>
        <dsp:cNvSpPr/>
      </dsp:nvSpPr>
      <dsp:spPr>
        <a:xfrm>
          <a:off x="1276959" y="1552551"/>
          <a:ext cx="7680957" cy="656848"/>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hr-HR" sz="1800" kern="1200"/>
            <a:t>Is there something you want to ask them? How is he/she and what has she/he been doing?</a:t>
          </a:r>
          <a:endParaRPr lang="en-US" sz="1800" kern="1200"/>
        </a:p>
      </dsp:txBody>
      <dsp:txXfrm>
        <a:off x="1296197" y="1571789"/>
        <a:ext cx="6581851" cy="618372"/>
      </dsp:txXfrm>
    </dsp:sp>
    <dsp:sp modelId="{9B851C72-0BCB-495F-B01F-C98EF4195BFE}">
      <dsp:nvSpPr>
        <dsp:cNvPr id="0" name=""/>
        <dsp:cNvSpPr/>
      </dsp:nvSpPr>
      <dsp:spPr>
        <a:xfrm>
          <a:off x="1920239" y="2328826"/>
          <a:ext cx="7680957" cy="656848"/>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hr-HR" sz="1800" kern="1200"/>
            <a:t>These are frequently the key components of informal emails or letters.</a:t>
          </a:r>
          <a:endParaRPr lang="en-US" sz="1800" kern="1200"/>
        </a:p>
      </dsp:txBody>
      <dsp:txXfrm>
        <a:off x="1939477" y="2348064"/>
        <a:ext cx="6572249" cy="618372"/>
      </dsp:txXfrm>
    </dsp:sp>
    <dsp:sp modelId="{01205540-5A86-4822-B34F-D7A11C880C5C}">
      <dsp:nvSpPr>
        <dsp:cNvPr id="0" name=""/>
        <dsp:cNvSpPr/>
      </dsp:nvSpPr>
      <dsp:spPr>
        <a:xfrm>
          <a:off x="7254006" y="503086"/>
          <a:ext cx="426951" cy="426951"/>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350070" y="503086"/>
        <a:ext cx="234823" cy="321281"/>
      </dsp:txXfrm>
    </dsp:sp>
    <dsp:sp modelId="{A30FCB8F-EB7E-4691-A7DC-56A27DD897D7}">
      <dsp:nvSpPr>
        <dsp:cNvPr id="0" name=""/>
        <dsp:cNvSpPr/>
      </dsp:nvSpPr>
      <dsp:spPr>
        <a:xfrm>
          <a:off x="7897286" y="1279361"/>
          <a:ext cx="426951" cy="426951"/>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993350" y="1279361"/>
        <a:ext cx="234823" cy="321281"/>
      </dsp:txXfrm>
    </dsp:sp>
    <dsp:sp modelId="{2DBFFDDC-9D06-460C-802A-796A0F15958A}">
      <dsp:nvSpPr>
        <dsp:cNvPr id="0" name=""/>
        <dsp:cNvSpPr/>
      </dsp:nvSpPr>
      <dsp:spPr>
        <a:xfrm>
          <a:off x="8530965" y="2055637"/>
          <a:ext cx="426951" cy="426951"/>
        </a:xfrm>
        <a:prstGeom prst="downArrow">
          <a:avLst>
            <a:gd name="adj1" fmla="val 55000"/>
            <a:gd name="adj2" fmla="val 45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8627029" y="2055637"/>
        <a:ext cx="234823" cy="3212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52F98-5EF6-4F34-A129-F6A4FD04EB4C}">
      <dsp:nvSpPr>
        <dsp:cNvPr id="0" name=""/>
        <dsp:cNvSpPr/>
      </dsp:nvSpPr>
      <dsp:spPr>
        <a:xfrm>
          <a:off x="1128890" y="1206"/>
          <a:ext cx="2294817" cy="137689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r-HR" sz="1800" kern="1200"/>
            <a:t>Have you addressed all the points in the task?</a:t>
          </a:r>
          <a:endParaRPr lang="en-US" sz="1800" kern="1200"/>
        </a:p>
      </dsp:txBody>
      <dsp:txXfrm>
        <a:off x="1128890" y="1206"/>
        <a:ext cx="2294817" cy="1376890"/>
      </dsp:txXfrm>
    </dsp:sp>
    <dsp:sp modelId="{40B73079-F0C9-4B9E-B9E9-4BA2109EFF50}">
      <dsp:nvSpPr>
        <dsp:cNvPr id="0" name=""/>
        <dsp:cNvSpPr/>
      </dsp:nvSpPr>
      <dsp:spPr>
        <a:xfrm>
          <a:off x="3653189" y="1206"/>
          <a:ext cx="2294817" cy="1376890"/>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r-HR" sz="1800" kern="1200"/>
            <a:t>Have you used the phrases from the model WRITING FOCUS?</a:t>
          </a:r>
          <a:endParaRPr lang="en-US" sz="1800" kern="1200"/>
        </a:p>
      </dsp:txBody>
      <dsp:txXfrm>
        <a:off x="3653189" y="1206"/>
        <a:ext cx="2294817" cy="1376890"/>
      </dsp:txXfrm>
    </dsp:sp>
    <dsp:sp modelId="{D872A659-E83F-4FCC-99EC-62D77645170F}">
      <dsp:nvSpPr>
        <dsp:cNvPr id="0" name=""/>
        <dsp:cNvSpPr/>
      </dsp:nvSpPr>
      <dsp:spPr>
        <a:xfrm>
          <a:off x="6177488" y="1206"/>
          <a:ext cx="2294817" cy="1376890"/>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r-HR" sz="1800" kern="1200"/>
            <a:t>Have you divided your letter in the paragraphs?</a:t>
          </a:r>
          <a:endParaRPr lang="en-US" sz="1800" kern="1200"/>
        </a:p>
      </dsp:txBody>
      <dsp:txXfrm>
        <a:off x="6177488" y="1206"/>
        <a:ext cx="2294817" cy="1376890"/>
      </dsp:txXfrm>
    </dsp:sp>
    <dsp:sp modelId="{4C24D7C5-2834-478C-AD9B-0741E7BDAF81}">
      <dsp:nvSpPr>
        <dsp:cNvPr id="0" name=""/>
        <dsp:cNvSpPr/>
      </dsp:nvSpPr>
      <dsp:spPr>
        <a:xfrm>
          <a:off x="2391040" y="1607578"/>
          <a:ext cx="2294817" cy="1376890"/>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r-HR" sz="1800" kern="1200"/>
            <a:t>Have you used the correct spelling and punctuation?</a:t>
          </a:r>
          <a:endParaRPr lang="en-US" sz="1800" kern="1200"/>
        </a:p>
      </dsp:txBody>
      <dsp:txXfrm>
        <a:off x="2391040" y="1607578"/>
        <a:ext cx="2294817" cy="1376890"/>
      </dsp:txXfrm>
    </dsp:sp>
    <dsp:sp modelId="{888DEF32-A119-4A01-BC96-C79C4A260B0D}">
      <dsp:nvSpPr>
        <dsp:cNvPr id="0" name=""/>
        <dsp:cNvSpPr/>
      </dsp:nvSpPr>
      <dsp:spPr>
        <a:xfrm>
          <a:off x="4915339" y="1607578"/>
          <a:ext cx="2294817" cy="1376890"/>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r-HR" sz="1800" kern="1200"/>
            <a:t>When you are done with your email, upload it on your Padlet address provided by your teacher.</a:t>
          </a:r>
          <a:endParaRPr lang="en-US" sz="1800" kern="1200"/>
        </a:p>
      </dsp:txBody>
      <dsp:txXfrm>
        <a:off x="4915339" y="1607578"/>
        <a:ext cx="2294817" cy="137689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A9659F-6309-4F7B-92E1-9676F8DD30EF}" type="datetimeFigureOut">
              <a:rPr lang="hr-HR" smtClean="0"/>
              <a:t>13.4.2020.</a:t>
            </a:fld>
            <a:endParaRPr lang="hr-HR"/>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BD4520-CC1A-465E-9453-F95D13421086}" type="slidenum">
              <a:rPr lang="hr-HR" smtClean="0"/>
              <a:t>‹#›</a:t>
            </a:fld>
            <a:endParaRPr lang="hr-HR"/>
          </a:p>
        </p:txBody>
      </p:sp>
    </p:spTree>
    <p:extLst>
      <p:ext uri="{BB962C8B-B14F-4D97-AF65-F5344CB8AC3E}">
        <p14:creationId xmlns:p14="http://schemas.microsoft.com/office/powerpoint/2010/main" val="1459524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22BD4520-CC1A-465E-9453-F95D13421086}" type="slidenum">
              <a:rPr lang="hr-HR" smtClean="0"/>
              <a:t>10</a:t>
            </a:fld>
            <a:endParaRPr lang="hr-HR"/>
          </a:p>
        </p:txBody>
      </p:sp>
    </p:spTree>
    <p:extLst>
      <p:ext uri="{BB962C8B-B14F-4D97-AF65-F5344CB8AC3E}">
        <p14:creationId xmlns:p14="http://schemas.microsoft.com/office/powerpoint/2010/main" val="683366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hr-HR"/>
              <a:t>Kliknite da biste uredili stil naslova matrice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AFE8FB1-0A7A-443E-AAF7-31D4FA1AA312}" type="datetimeFigureOut">
              <a:rPr lang="en-US" smtClean="0"/>
              <a:pPr/>
              <a:t>4/13/2020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03BF3943-C71B-4419-A106-C6A9AA11434E}" type="slidenum">
              <a:rPr lang="en-GB" smtClean="0"/>
              <a:t>‹#›</a:t>
            </a:fld>
            <a:endParaRPr lang="en-GB"/>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7394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5" name="Date Placeholder 4"/>
          <p:cNvSpPr>
            <a:spLocks noGrp="1"/>
          </p:cNvSpPr>
          <p:nvPr>
            <p:ph type="dt" sz="half" idx="10"/>
          </p:nvPr>
        </p:nvSpPr>
        <p:spPr/>
        <p:txBody>
          <a:bodyPr/>
          <a:lstStyle/>
          <a:p>
            <a:fld id="{9AFE8FB1-0A7A-443E-AAF7-31D4FA1AA312}" type="datetimeFigureOut">
              <a:rPr lang="en-US" smtClean="0"/>
              <a:pPr/>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BF3943-C71B-4419-A106-C6A9AA11434E}" type="slidenum">
              <a:rPr lang="en-GB" smtClean="0"/>
              <a:t>‹#›</a:t>
            </a:fld>
            <a:endParaRPr lang="en-GB"/>
          </a:p>
        </p:txBody>
      </p:sp>
    </p:spTree>
    <p:extLst>
      <p:ext uri="{BB962C8B-B14F-4D97-AF65-F5344CB8AC3E}">
        <p14:creationId xmlns:p14="http://schemas.microsoft.com/office/powerpoint/2010/main" val="2140142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9AFE8FB1-0A7A-443E-AAF7-31D4FA1AA312}" type="datetimeFigureOut">
              <a:rPr lang="en-US" smtClean="0"/>
              <a:pPr/>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BF3943-C71B-4419-A106-C6A9AA11434E}" type="slidenum">
              <a:rPr lang="en-GB" smtClean="0"/>
              <a:t>‹#›</a:t>
            </a:fld>
            <a:endParaRPr lang="en-GB"/>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4263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hr-HR"/>
              <a:t>Kliknite da biste uredili stil naslova matrice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Kliknite da biste uredili matrice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9AFE8FB1-0A7A-443E-AAF7-31D4FA1AA312}" type="datetimeFigureOut">
              <a:rPr lang="en-US" smtClean="0"/>
              <a:pPr/>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BF3943-C71B-4419-A106-C6A9AA11434E}"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4028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9AFE8FB1-0A7A-443E-AAF7-31D4FA1AA312}" type="datetimeFigureOut">
              <a:rPr lang="en-US" smtClean="0"/>
              <a:pPr/>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BF3943-C71B-4419-A106-C6A9AA11434E}" type="slidenum">
              <a:rPr lang="en-GB" smtClean="0"/>
              <a:t>‹#›</a:t>
            </a:fld>
            <a:endParaRPr lang="en-GB"/>
          </a:p>
        </p:txBody>
      </p:sp>
    </p:spTree>
    <p:extLst>
      <p:ext uri="{BB962C8B-B14F-4D97-AF65-F5344CB8AC3E}">
        <p14:creationId xmlns:p14="http://schemas.microsoft.com/office/powerpoint/2010/main" val="2143489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ica s nazivom citat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hr-HR"/>
              <a:t>Kliknite da biste uredili stil naslova matrice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9AFE8FB1-0A7A-443E-AAF7-31D4FA1AA312}" type="datetimeFigureOut">
              <a:rPr lang="en-US" smtClean="0"/>
              <a:pPr/>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BF3943-C71B-4419-A106-C6A9AA11434E}"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9998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ili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hr-HR"/>
              <a:t>Kliknite da biste uredili stil naslova matrice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9AFE8FB1-0A7A-443E-AAF7-31D4FA1AA312}" type="datetimeFigureOut">
              <a:rPr lang="en-US" smtClean="0"/>
              <a:pPr/>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BF3943-C71B-4419-A106-C6A9AA11434E}" type="slidenum">
              <a:rPr lang="en-GB" smtClean="0"/>
              <a:t>‹#›</a:t>
            </a:fld>
            <a:endParaRPr lang="en-GB"/>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6221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ncho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pPr/>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BF3943-C71B-4419-A106-C6A9AA11434E}" type="slidenum">
              <a:rPr lang="en-GB" smtClean="0"/>
              <a:t>‹#›</a:t>
            </a:fld>
            <a:endParaRPr lang="en-GB"/>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3310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pPr/>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BF3943-C71B-4419-A106-C6A9AA11434E}" type="slidenum">
              <a:rPr lang="en-GB" smtClean="0"/>
              <a:t>‹#›</a:t>
            </a:fld>
            <a:endParaRPr lang="en-GB"/>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3225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pPr/>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BF3943-C71B-4419-A106-C6A9AA11434E}" type="slidenum">
              <a:rPr lang="en-GB" smtClean="0"/>
              <a:t>‹#›</a:t>
            </a:fld>
            <a:endParaRPr lang="en-GB"/>
          </a:p>
        </p:txBody>
      </p:sp>
    </p:spTree>
    <p:extLst>
      <p:ext uri="{BB962C8B-B14F-4D97-AF65-F5344CB8AC3E}">
        <p14:creationId xmlns:p14="http://schemas.microsoft.com/office/powerpoint/2010/main" val="3727663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9AFE8FB1-0A7A-443E-AAF7-31D4FA1AA312}" type="datetimeFigureOut">
              <a:rPr lang="en-US" smtClean="0"/>
              <a:pPr/>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BF3943-C71B-4419-A106-C6A9AA11434E}" type="slidenum">
              <a:rPr lang="en-GB" smtClean="0"/>
              <a:t>‹#›</a:t>
            </a:fld>
            <a:endParaRPr lang="en-GB"/>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8247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fld id="{9AFE8FB1-0A7A-443E-AAF7-31D4FA1AA312}" type="datetimeFigureOut">
              <a:rPr lang="en-US" smtClean="0"/>
              <a:pPr/>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BF3943-C71B-4419-A106-C6A9AA11434E}" type="slidenum">
              <a:rPr lang="en-GB" smtClean="0"/>
              <a:t>‹#›</a:t>
            </a:fld>
            <a:endParaRPr lang="en-GB"/>
          </a:p>
        </p:txBody>
      </p:sp>
    </p:spTree>
    <p:extLst>
      <p:ext uri="{BB962C8B-B14F-4D97-AF65-F5344CB8AC3E}">
        <p14:creationId xmlns:p14="http://schemas.microsoft.com/office/powerpoint/2010/main" val="299664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r-HR"/>
              <a:t>Kliknite da biste uredili stil naslova matrice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9AFE8FB1-0A7A-443E-AAF7-31D4FA1AA312}" type="datetimeFigureOut">
              <a:rPr lang="en-US" smtClean="0"/>
              <a:pPr/>
              <a:t>4/13/2020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3BF3943-C71B-4419-A106-C6A9AA11434E}" type="slidenum">
              <a:rPr lang="en-GB" smtClean="0"/>
              <a:t>‹#›</a:t>
            </a:fld>
            <a:endParaRPr lang="en-GB"/>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9152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9AFE8FB1-0A7A-443E-AAF7-31D4FA1AA312}" type="datetimeFigureOut">
              <a:rPr lang="en-US" smtClean="0"/>
              <a:pPr/>
              <a:t>4/13/2020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3BF3943-C71B-4419-A106-C6A9AA11434E}" type="slidenum">
              <a:rPr lang="en-GB" smtClean="0"/>
              <a:t>‹#›</a:t>
            </a:fld>
            <a:endParaRPr lang="en-GB"/>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3673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pPr/>
              <a:t>4/13/2020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3BF3943-C71B-4419-A106-C6A9AA11434E}" type="slidenum">
              <a:rPr lang="en-GB" smtClean="0"/>
              <a:t>‹#›</a:t>
            </a:fld>
            <a:endParaRPr lang="en-GB"/>
          </a:p>
        </p:txBody>
      </p:sp>
    </p:spTree>
    <p:extLst>
      <p:ext uri="{BB962C8B-B14F-4D97-AF65-F5344CB8AC3E}">
        <p14:creationId xmlns:p14="http://schemas.microsoft.com/office/powerpoint/2010/main" val="2001304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hr-HR"/>
              <a:t>Kliknite da biste uredili stil naslova matrice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5" name="Date Placeholder 4"/>
          <p:cNvSpPr>
            <a:spLocks noGrp="1"/>
          </p:cNvSpPr>
          <p:nvPr>
            <p:ph type="dt" sz="half" idx="10"/>
          </p:nvPr>
        </p:nvSpPr>
        <p:spPr/>
        <p:txBody>
          <a:bodyPr/>
          <a:lstStyle/>
          <a:p>
            <a:fld id="{9AFE8FB1-0A7A-443E-AAF7-31D4FA1AA312}" type="datetimeFigureOut">
              <a:rPr lang="en-US" smtClean="0"/>
              <a:pPr/>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BF3943-C71B-4419-A106-C6A9AA11434E}" type="slidenum">
              <a:rPr lang="en-GB" smtClean="0"/>
              <a:t>‹#›</a:t>
            </a:fld>
            <a:endParaRPr lang="en-GB"/>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5704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hr-HR"/>
              <a:t>Kliknite da biste uredili stil naslova matrice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5" name="Date Placeholder 4"/>
          <p:cNvSpPr>
            <a:spLocks noGrp="1"/>
          </p:cNvSpPr>
          <p:nvPr>
            <p:ph type="dt" sz="half" idx="10"/>
          </p:nvPr>
        </p:nvSpPr>
        <p:spPr/>
        <p:txBody>
          <a:bodyPr/>
          <a:lstStyle/>
          <a:p>
            <a:fld id="{9AFE8FB1-0A7A-443E-AAF7-31D4FA1AA312}" type="datetimeFigureOut">
              <a:rPr lang="en-US" smtClean="0"/>
              <a:pPr/>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BF3943-C71B-4419-A106-C6A9AA11434E}" type="slidenum">
              <a:rPr lang="en-GB" smtClean="0"/>
              <a:t>‹#›</a:t>
            </a:fld>
            <a:endParaRPr lang="en-GB"/>
          </a:p>
        </p:txBody>
      </p:sp>
    </p:spTree>
    <p:extLst>
      <p:ext uri="{BB962C8B-B14F-4D97-AF65-F5344CB8AC3E}">
        <p14:creationId xmlns:p14="http://schemas.microsoft.com/office/powerpoint/2010/main" val="3530238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AFE8FB1-0A7A-443E-AAF7-31D4FA1AA312}" type="datetimeFigureOut">
              <a:rPr lang="en-US" smtClean="0"/>
              <a:pPr/>
              <a:t>4/13/2020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3BF3943-C71B-4419-A106-C6A9AA11434E}" type="slidenum">
              <a:rPr lang="en-GB" smtClean="0"/>
              <a:t>‹#›</a:t>
            </a:fld>
            <a:endParaRPr lang="en-GB"/>
          </a:p>
        </p:txBody>
      </p:sp>
    </p:spTree>
    <p:extLst>
      <p:ext uri="{BB962C8B-B14F-4D97-AF65-F5344CB8AC3E}">
        <p14:creationId xmlns:p14="http://schemas.microsoft.com/office/powerpoint/2010/main" val="144375046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 id="2147483942" r:id="rId14"/>
    <p:sldLayoutId id="2147483943" r:id="rId15"/>
    <p:sldLayoutId id="2147483944" r:id="rId16"/>
    <p:sldLayoutId id="214748394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pixnio.com/people/female-women/notepad-pen-person-woman-writing-office"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www.cambridgeenglish.org/learning-english/activities-for-learners/b2w002b-how-to-write-an-informal-emai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ambridgeenglish.org/learning-english/activities-for-learners/b2w002b-how-to-write-an-informal-email" TargetMode="External"/><Relationship Id="rId2" Type="http://schemas.openxmlformats.org/officeDocument/2006/relationships/hyperlink" Target="https://www.youtube.com/watch?v=id0zukbz2q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comments" Target="../comments/comment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8.png"/><Relationship Id="rId5" Type="http://schemas.openxmlformats.org/officeDocument/2006/relationships/hyperlink" Target="http://dadoc.or.kr/1038" TargetMode="Externa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id0zukbz2qA?feature=oembed" TargetMode="External"/><Relationship Id="rId4" Type="http://schemas.openxmlformats.org/officeDocument/2006/relationships/hyperlink" Target="https://www.youtube.com/watch?v=id0zukbz2qA"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8.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8B464-A2FA-4ADC-9FBD-BD43EA0C0C95}"/>
              </a:ext>
            </a:extLst>
          </p:cNvPr>
          <p:cNvSpPr>
            <a:spLocks noGrp="1"/>
          </p:cNvSpPr>
          <p:nvPr>
            <p:ph type="ctrTitle"/>
          </p:nvPr>
        </p:nvSpPr>
        <p:spPr>
          <a:xfrm>
            <a:off x="1190298" y="1570972"/>
            <a:ext cx="9601196" cy="1951071"/>
          </a:xfrm>
        </p:spPr>
        <p:txBody>
          <a:bodyPr vert="horz" lIns="91440" tIns="45720" rIns="91440" bIns="45720" rtlCol="0" anchor="ctr">
            <a:normAutofit/>
          </a:bodyPr>
          <a:lstStyle/>
          <a:p>
            <a:r>
              <a:rPr lang="en-US" sz="4400" dirty="0">
                <a:solidFill>
                  <a:srgbClr val="262626"/>
                </a:solidFill>
              </a:rPr>
              <a:t>Informal Email/Letter</a:t>
            </a:r>
          </a:p>
        </p:txBody>
      </p:sp>
      <p:sp>
        <p:nvSpPr>
          <p:cNvPr id="3" name="Subtitle 2">
            <a:extLst>
              <a:ext uri="{FF2B5EF4-FFF2-40B4-BE49-F238E27FC236}">
                <a16:creationId xmlns:a16="http://schemas.microsoft.com/office/drawing/2014/main" id="{1D361B18-061A-4650-BB08-66DEA991FFB4}"/>
              </a:ext>
            </a:extLst>
          </p:cNvPr>
          <p:cNvSpPr>
            <a:spLocks noGrp="1"/>
          </p:cNvSpPr>
          <p:nvPr>
            <p:ph type="subTitle" idx="1"/>
          </p:nvPr>
        </p:nvSpPr>
        <p:spPr>
          <a:xfrm>
            <a:off x="2272863" y="3522044"/>
            <a:ext cx="8247991" cy="1951071"/>
          </a:xfrm>
        </p:spPr>
        <p:txBody>
          <a:bodyPr vert="horz" lIns="91440" tIns="45720" rIns="91440" bIns="45720" rtlCol="0" anchor="t">
            <a:normAutofit fontScale="92500" lnSpcReduction="10000"/>
          </a:bodyPr>
          <a:lstStyle/>
          <a:p>
            <a:pPr algn="l"/>
            <a:r>
              <a:rPr lang="en-US" dirty="0" err="1">
                <a:solidFill>
                  <a:srgbClr val="262626"/>
                </a:solidFill>
              </a:rPr>
              <a:t>Ishodi</a:t>
            </a:r>
            <a:r>
              <a:rPr lang="en-US" dirty="0">
                <a:solidFill>
                  <a:srgbClr val="262626"/>
                </a:solidFill>
              </a:rPr>
              <a:t> </a:t>
            </a:r>
            <a:r>
              <a:rPr lang="en-US" dirty="0" err="1">
                <a:solidFill>
                  <a:srgbClr val="262626"/>
                </a:solidFill>
              </a:rPr>
              <a:t>aktivnosti</a:t>
            </a:r>
            <a:r>
              <a:rPr lang="en-US" dirty="0">
                <a:solidFill>
                  <a:srgbClr val="262626"/>
                </a:solidFill>
              </a:rPr>
              <a:t>: </a:t>
            </a:r>
          </a:p>
          <a:p>
            <a:pPr marL="342900" indent="-342900" algn="l">
              <a:buFont typeface="Arial"/>
              <a:buChar char="•"/>
            </a:pPr>
            <a:r>
              <a:rPr lang="en-US" dirty="0" err="1">
                <a:solidFill>
                  <a:srgbClr val="262626"/>
                </a:solidFill>
              </a:rPr>
              <a:t>Učenik</a:t>
            </a:r>
            <a:r>
              <a:rPr lang="en-US" dirty="0">
                <a:solidFill>
                  <a:srgbClr val="262626"/>
                </a:solidFill>
              </a:rPr>
              <a:t> </a:t>
            </a:r>
            <a:r>
              <a:rPr lang="en-US" dirty="0" err="1">
                <a:solidFill>
                  <a:srgbClr val="262626"/>
                </a:solidFill>
              </a:rPr>
              <a:t>razlikuje</a:t>
            </a:r>
            <a:r>
              <a:rPr lang="en-US" dirty="0">
                <a:solidFill>
                  <a:srgbClr val="262626"/>
                </a:solidFill>
              </a:rPr>
              <a:t> </a:t>
            </a:r>
            <a:r>
              <a:rPr lang="en-US" dirty="0" err="1">
                <a:solidFill>
                  <a:srgbClr val="262626"/>
                </a:solidFill>
              </a:rPr>
              <a:t>neformalno</a:t>
            </a:r>
            <a:r>
              <a:rPr lang="en-US" dirty="0">
                <a:solidFill>
                  <a:srgbClr val="262626"/>
                </a:solidFill>
              </a:rPr>
              <a:t> od </a:t>
            </a:r>
            <a:r>
              <a:rPr lang="en-US" dirty="0" err="1">
                <a:solidFill>
                  <a:srgbClr val="262626"/>
                </a:solidFill>
              </a:rPr>
              <a:t>formalnog</a:t>
            </a:r>
            <a:r>
              <a:rPr lang="en-US" dirty="0">
                <a:solidFill>
                  <a:srgbClr val="262626"/>
                </a:solidFill>
              </a:rPr>
              <a:t> </a:t>
            </a:r>
            <a:r>
              <a:rPr lang="en-US" dirty="0" err="1">
                <a:solidFill>
                  <a:srgbClr val="262626"/>
                </a:solidFill>
              </a:rPr>
              <a:t>pisma</a:t>
            </a:r>
            <a:endParaRPr lang="en-US" dirty="0">
              <a:solidFill>
                <a:srgbClr val="262626"/>
              </a:solidFill>
            </a:endParaRPr>
          </a:p>
          <a:p>
            <a:pPr marL="342900" indent="-342900" algn="l">
              <a:buFont typeface="Arial"/>
              <a:buChar char="•"/>
            </a:pPr>
            <a:r>
              <a:rPr lang="en-US" dirty="0" err="1">
                <a:solidFill>
                  <a:srgbClr val="262626"/>
                </a:solidFill>
              </a:rPr>
              <a:t>Učenik</a:t>
            </a:r>
            <a:r>
              <a:rPr lang="en-US" dirty="0">
                <a:solidFill>
                  <a:srgbClr val="262626"/>
                </a:solidFill>
              </a:rPr>
              <a:t> </a:t>
            </a:r>
            <a:r>
              <a:rPr lang="en-US" dirty="0" err="1">
                <a:solidFill>
                  <a:srgbClr val="262626"/>
                </a:solidFill>
              </a:rPr>
              <a:t>nabraja</a:t>
            </a:r>
            <a:r>
              <a:rPr lang="en-US" dirty="0">
                <a:solidFill>
                  <a:srgbClr val="262626"/>
                </a:solidFill>
              </a:rPr>
              <a:t> </a:t>
            </a:r>
            <a:r>
              <a:rPr lang="en-US" dirty="0" err="1">
                <a:solidFill>
                  <a:srgbClr val="262626"/>
                </a:solidFill>
              </a:rPr>
              <a:t>vrste</a:t>
            </a:r>
            <a:r>
              <a:rPr lang="en-US" dirty="0">
                <a:solidFill>
                  <a:srgbClr val="262626"/>
                </a:solidFill>
              </a:rPr>
              <a:t> </a:t>
            </a:r>
            <a:r>
              <a:rPr lang="en-US" dirty="0" err="1">
                <a:solidFill>
                  <a:srgbClr val="262626"/>
                </a:solidFill>
              </a:rPr>
              <a:t>neformalnog</a:t>
            </a:r>
            <a:r>
              <a:rPr lang="en-US" dirty="0">
                <a:solidFill>
                  <a:srgbClr val="262626"/>
                </a:solidFill>
              </a:rPr>
              <a:t> </a:t>
            </a:r>
            <a:r>
              <a:rPr lang="en-US" dirty="0" err="1">
                <a:solidFill>
                  <a:srgbClr val="262626"/>
                </a:solidFill>
              </a:rPr>
              <a:t>pisma</a:t>
            </a:r>
            <a:endParaRPr lang="en-US" dirty="0">
              <a:solidFill>
                <a:srgbClr val="262626"/>
              </a:solidFill>
            </a:endParaRPr>
          </a:p>
          <a:p>
            <a:pPr marL="342900" indent="-342900" algn="l">
              <a:buFont typeface="Arial"/>
              <a:buChar char="•"/>
            </a:pPr>
            <a:r>
              <a:rPr lang="en-US" dirty="0" err="1">
                <a:solidFill>
                  <a:srgbClr val="262626"/>
                </a:solidFill>
              </a:rPr>
              <a:t>Učenik</a:t>
            </a:r>
            <a:r>
              <a:rPr lang="en-US" dirty="0">
                <a:solidFill>
                  <a:srgbClr val="262626"/>
                </a:solidFill>
              </a:rPr>
              <a:t> </a:t>
            </a:r>
            <a:r>
              <a:rPr lang="en-US" dirty="0" err="1">
                <a:solidFill>
                  <a:srgbClr val="262626"/>
                </a:solidFill>
              </a:rPr>
              <a:t>oblikuje</a:t>
            </a:r>
            <a:r>
              <a:rPr lang="en-US" dirty="0">
                <a:solidFill>
                  <a:srgbClr val="262626"/>
                </a:solidFill>
              </a:rPr>
              <a:t> pismo u </a:t>
            </a:r>
            <a:r>
              <a:rPr lang="en-US" dirty="0" err="1">
                <a:solidFill>
                  <a:srgbClr val="262626"/>
                </a:solidFill>
              </a:rPr>
              <a:t>tematske</a:t>
            </a:r>
            <a:r>
              <a:rPr lang="en-US" dirty="0">
                <a:solidFill>
                  <a:srgbClr val="262626"/>
                </a:solidFill>
              </a:rPr>
              <a:t> </a:t>
            </a:r>
            <a:r>
              <a:rPr lang="en-US" dirty="0" err="1">
                <a:solidFill>
                  <a:srgbClr val="262626"/>
                </a:solidFill>
              </a:rPr>
              <a:t>odlomke</a:t>
            </a:r>
            <a:endParaRPr lang="en-US" dirty="0">
              <a:solidFill>
                <a:srgbClr val="262626"/>
              </a:solidFill>
            </a:endParaRPr>
          </a:p>
          <a:p>
            <a:pPr marL="342900" indent="-342900" algn="l">
              <a:buFont typeface="Arial"/>
              <a:buChar char="•"/>
            </a:pPr>
            <a:r>
              <a:rPr lang="en-US" dirty="0" err="1">
                <a:solidFill>
                  <a:srgbClr val="262626"/>
                </a:solidFill>
              </a:rPr>
              <a:t>Učenik</a:t>
            </a:r>
            <a:r>
              <a:rPr lang="en-US" dirty="0">
                <a:solidFill>
                  <a:srgbClr val="262626"/>
                </a:solidFill>
              </a:rPr>
              <a:t> </a:t>
            </a:r>
            <a:r>
              <a:rPr lang="en-US" dirty="0" err="1">
                <a:solidFill>
                  <a:srgbClr val="262626"/>
                </a:solidFill>
              </a:rPr>
              <a:t>piše</a:t>
            </a:r>
            <a:r>
              <a:rPr lang="en-US" dirty="0">
                <a:solidFill>
                  <a:srgbClr val="262626"/>
                </a:solidFill>
              </a:rPr>
              <a:t> pismo </a:t>
            </a:r>
            <a:r>
              <a:rPr lang="en-US" dirty="0" err="1">
                <a:solidFill>
                  <a:srgbClr val="262626"/>
                </a:solidFill>
              </a:rPr>
              <a:t>prijatelju</a:t>
            </a:r>
            <a:endParaRPr lang="en-US" dirty="0">
              <a:solidFill>
                <a:srgbClr val="262626"/>
              </a:solidFill>
            </a:endParaRPr>
          </a:p>
        </p:txBody>
      </p:sp>
      <p:pic>
        <p:nvPicPr>
          <p:cNvPr id="20" name="Graphic 6">
            <a:extLst>
              <a:ext uri="{FF2B5EF4-FFF2-40B4-BE49-F238E27FC236}">
                <a16:creationId xmlns:a16="http://schemas.microsoft.com/office/drawing/2014/main" id="{7D063B1D-906A-4EF8-8CAD-EDD9E272775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35310" y="3522043"/>
            <a:ext cx="2069638" cy="1951073"/>
          </a:xfrm>
          <a:prstGeom prst="rect">
            <a:avLst/>
          </a:prstGeom>
          <a:ln w="57150" cmpd="thickThin">
            <a:solidFill>
              <a:srgbClr val="7F7F7F"/>
            </a:solidFill>
            <a:miter lim="800000"/>
          </a:ln>
        </p:spPr>
      </p:pic>
      <p:pic>
        <p:nvPicPr>
          <p:cNvPr id="11" name="Snimljeni zvuk">
            <a:hlinkClick r:id="" action="ppaction://media"/>
            <a:extLst>
              <a:ext uri="{FF2B5EF4-FFF2-40B4-BE49-F238E27FC236}">
                <a16:creationId xmlns:a16="http://schemas.microsoft.com/office/drawing/2014/main" id="{EEE122B9-8B1E-43CE-9F20-BDA161B709F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193814" y="2302825"/>
            <a:ext cx="487363" cy="487363"/>
          </a:xfrm>
          <a:prstGeom prst="rect">
            <a:avLst/>
          </a:prstGeom>
        </p:spPr>
      </p:pic>
    </p:spTree>
    <p:extLst>
      <p:ext uri="{BB962C8B-B14F-4D97-AF65-F5344CB8AC3E}">
        <p14:creationId xmlns:p14="http://schemas.microsoft.com/office/powerpoint/2010/main" val="3579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down)">
                                      <p:cBhvr>
                                        <p:cTn id="55" dur="580">
                                          <p:stCondLst>
                                            <p:cond delay="0"/>
                                          </p:stCondLst>
                                        </p:cTn>
                                        <p:tgtEl>
                                          <p:spTgt spid="3">
                                            <p:txEl>
                                              <p:pRg st="3" end="3"/>
                                            </p:txEl>
                                          </p:spTgt>
                                        </p:tgtEl>
                                      </p:cBhvr>
                                    </p:animEffect>
                                    <p:anim calcmode="lin" valueType="num">
                                      <p:cBhvr>
                                        <p:cTn id="5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3" end="3"/>
                                            </p:txEl>
                                          </p:spTgt>
                                        </p:tgtEl>
                                      </p:cBhvr>
                                      <p:to x="100000" y="60000"/>
                                    </p:animScale>
                                    <p:animScale>
                                      <p:cBhvr>
                                        <p:cTn id="62" dur="166" decel="50000">
                                          <p:stCondLst>
                                            <p:cond delay="676"/>
                                          </p:stCondLst>
                                        </p:cTn>
                                        <p:tgtEl>
                                          <p:spTgt spid="3">
                                            <p:txEl>
                                              <p:pRg st="3" end="3"/>
                                            </p:txEl>
                                          </p:spTgt>
                                        </p:tgtEl>
                                      </p:cBhvr>
                                      <p:to x="100000" y="100000"/>
                                    </p:animScale>
                                    <p:animScale>
                                      <p:cBhvr>
                                        <p:cTn id="63" dur="26">
                                          <p:stCondLst>
                                            <p:cond delay="1312"/>
                                          </p:stCondLst>
                                        </p:cTn>
                                        <p:tgtEl>
                                          <p:spTgt spid="3">
                                            <p:txEl>
                                              <p:pRg st="3" end="3"/>
                                            </p:txEl>
                                          </p:spTgt>
                                        </p:tgtEl>
                                      </p:cBhvr>
                                      <p:to x="100000" y="80000"/>
                                    </p:animScale>
                                    <p:animScale>
                                      <p:cBhvr>
                                        <p:cTn id="64" dur="166" decel="50000">
                                          <p:stCondLst>
                                            <p:cond delay="1338"/>
                                          </p:stCondLst>
                                        </p:cTn>
                                        <p:tgtEl>
                                          <p:spTgt spid="3">
                                            <p:txEl>
                                              <p:pRg st="3" end="3"/>
                                            </p:txEl>
                                          </p:spTgt>
                                        </p:tgtEl>
                                      </p:cBhvr>
                                      <p:to x="100000" y="100000"/>
                                    </p:animScale>
                                    <p:animScale>
                                      <p:cBhvr>
                                        <p:cTn id="65" dur="26">
                                          <p:stCondLst>
                                            <p:cond delay="1642"/>
                                          </p:stCondLst>
                                        </p:cTn>
                                        <p:tgtEl>
                                          <p:spTgt spid="3">
                                            <p:txEl>
                                              <p:pRg st="3" end="3"/>
                                            </p:txEl>
                                          </p:spTgt>
                                        </p:tgtEl>
                                      </p:cBhvr>
                                      <p:to x="100000" y="90000"/>
                                    </p:animScale>
                                    <p:animScale>
                                      <p:cBhvr>
                                        <p:cTn id="66" dur="166" decel="50000">
                                          <p:stCondLst>
                                            <p:cond delay="1668"/>
                                          </p:stCondLst>
                                        </p:cTn>
                                        <p:tgtEl>
                                          <p:spTgt spid="3">
                                            <p:txEl>
                                              <p:pRg st="3" end="3"/>
                                            </p:txEl>
                                          </p:spTgt>
                                        </p:tgtEl>
                                      </p:cBhvr>
                                      <p:to x="100000" y="100000"/>
                                    </p:animScale>
                                    <p:animScale>
                                      <p:cBhvr>
                                        <p:cTn id="67" dur="26">
                                          <p:stCondLst>
                                            <p:cond delay="1808"/>
                                          </p:stCondLst>
                                        </p:cTn>
                                        <p:tgtEl>
                                          <p:spTgt spid="3">
                                            <p:txEl>
                                              <p:pRg st="3" end="3"/>
                                            </p:txEl>
                                          </p:spTgt>
                                        </p:tgtEl>
                                      </p:cBhvr>
                                      <p:to x="100000" y="95000"/>
                                    </p:animScale>
                                    <p:animScale>
                                      <p:cBhvr>
                                        <p:cTn id="68" dur="166" decel="50000">
                                          <p:stCondLst>
                                            <p:cond delay="1834"/>
                                          </p:stCondLst>
                                        </p:cTn>
                                        <p:tgtEl>
                                          <p:spTgt spid="3">
                                            <p:txEl>
                                              <p:pRg st="3" end="3"/>
                                            </p:txEl>
                                          </p:spTgt>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Effect transition="in" filter="wipe(down)">
                                      <p:cBhvr>
                                        <p:cTn id="71" dur="580">
                                          <p:stCondLst>
                                            <p:cond delay="0"/>
                                          </p:stCondLst>
                                        </p:cTn>
                                        <p:tgtEl>
                                          <p:spTgt spid="3">
                                            <p:txEl>
                                              <p:pRg st="4" end="4"/>
                                            </p:txEl>
                                          </p:spTgt>
                                        </p:tgtEl>
                                      </p:cBhvr>
                                    </p:animEffect>
                                    <p:anim calcmode="lin" valueType="num">
                                      <p:cBhvr>
                                        <p:cTn id="7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4" end="4"/>
                                            </p:txEl>
                                          </p:spTgt>
                                        </p:tgtEl>
                                      </p:cBhvr>
                                      <p:to x="100000" y="60000"/>
                                    </p:animScale>
                                    <p:animScale>
                                      <p:cBhvr>
                                        <p:cTn id="78" dur="166" decel="50000">
                                          <p:stCondLst>
                                            <p:cond delay="676"/>
                                          </p:stCondLst>
                                        </p:cTn>
                                        <p:tgtEl>
                                          <p:spTgt spid="3">
                                            <p:txEl>
                                              <p:pRg st="4" end="4"/>
                                            </p:txEl>
                                          </p:spTgt>
                                        </p:tgtEl>
                                      </p:cBhvr>
                                      <p:to x="100000" y="100000"/>
                                    </p:animScale>
                                    <p:animScale>
                                      <p:cBhvr>
                                        <p:cTn id="79" dur="26">
                                          <p:stCondLst>
                                            <p:cond delay="1312"/>
                                          </p:stCondLst>
                                        </p:cTn>
                                        <p:tgtEl>
                                          <p:spTgt spid="3">
                                            <p:txEl>
                                              <p:pRg st="4" end="4"/>
                                            </p:txEl>
                                          </p:spTgt>
                                        </p:tgtEl>
                                      </p:cBhvr>
                                      <p:to x="100000" y="80000"/>
                                    </p:animScale>
                                    <p:animScale>
                                      <p:cBhvr>
                                        <p:cTn id="80" dur="166" decel="50000">
                                          <p:stCondLst>
                                            <p:cond delay="1338"/>
                                          </p:stCondLst>
                                        </p:cTn>
                                        <p:tgtEl>
                                          <p:spTgt spid="3">
                                            <p:txEl>
                                              <p:pRg st="4" end="4"/>
                                            </p:txEl>
                                          </p:spTgt>
                                        </p:tgtEl>
                                      </p:cBhvr>
                                      <p:to x="100000" y="100000"/>
                                    </p:animScale>
                                    <p:animScale>
                                      <p:cBhvr>
                                        <p:cTn id="81" dur="26">
                                          <p:stCondLst>
                                            <p:cond delay="1642"/>
                                          </p:stCondLst>
                                        </p:cTn>
                                        <p:tgtEl>
                                          <p:spTgt spid="3">
                                            <p:txEl>
                                              <p:pRg st="4" end="4"/>
                                            </p:txEl>
                                          </p:spTgt>
                                        </p:tgtEl>
                                      </p:cBhvr>
                                      <p:to x="100000" y="90000"/>
                                    </p:animScale>
                                    <p:animScale>
                                      <p:cBhvr>
                                        <p:cTn id="82" dur="166" decel="50000">
                                          <p:stCondLst>
                                            <p:cond delay="1668"/>
                                          </p:stCondLst>
                                        </p:cTn>
                                        <p:tgtEl>
                                          <p:spTgt spid="3">
                                            <p:txEl>
                                              <p:pRg st="4" end="4"/>
                                            </p:txEl>
                                          </p:spTgt>
                                        </p:tgtEl>
                                      </p:cBhvr>
                                      <p:to x="100000" y="100000"/>
                                    </p:animScale>
                                    <p:animScale>
                                      <p:cBhvr>
                                        <p:cTn id="83" dur="26">
                                          <p:stCondLst>
                                            <p:cond delay="1808"/>
                                          </p:stCondLst>
                                        </p:cTn>
                                        <p:tgtEl>
                                          <p:spTgt spid="3">
                                            <p:txEl>
                                              <p:pRg st="4" end="4"/>
                                            </p:txEl>
                                          </p:spTgt>
                                        </p:tgtEl>
                                      </p:cBhvr>
                                      <p:to x="100000" y="95000"/>
                                    </p:animScale>
                                    <p:animScale>
                                      <p:cBhvr>
                                        <p:cTn id="84" dur="166" decel="50000">
                                          <p:stCondLst>
                                            <p:cond delay="1834"/>
                                          </p:stCondLst>
                                        </p:cTn>
                                        <p:tgtEl>
                                          <p:spTgt spid="3">
                                            <p:txEl>
                                              <p:pRg st="4" end="4"/>
                                            </p:txEl>
                                          </p:spTgt>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1" presetClass="mediacall" presetSubtype="0" fill="hold" nodeType="clickEffect">
                                  <p:stCondLst>
                                    <p:cond delay="0"/>
                                  </p:stCondLst>
                                  <p:childTnLst>
                                    <p:cmd type="call" cmd="playFrom(0.0)">
                                      <p:cBhvr>
                                        <p:cTn id="88" dur="3000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89" fill="hold" display="0">
                  <p:stCondLst>
                    <p:cond delay="indefinite"/>
                  </p:stCondLst>
                  <p:endCondLst>
                    <p:cond evt="onStopAudio" delay="0">
                      <p:tgtEl>
                        <p:sldTgt/>
                      </p:tgtEl>
                    </p:cond>
                  </p:endCondLst>
                </p:cTn>
                <p:tgtEl>
                  <p:spTgt spid="11"/>
                </p:tgtEl>
              </p:cMediaNode>
            </p:audio>
          </p:childTnLst>
        </p:cTn>
      </p:par>
    </p:tnLst>
    <p:bldLst>
      <p:bldP spid="3"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EB8E3BF-F464-4900-8994-851061A9A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FD48951-022B-4CE1-A6C1-AC6D83D8EFC1}"/>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3433" b="2297"/>
          <a:stretch/>
        </p:blipFill>
        <p:spPr>
          <a:xfrm>
            <a:off x="20" y="10"/>
            <a:ext cx="12191980" cy="6857990"/>
          </a:xfrm>
          <a:prstGeom prst="rect">
            <a:avLst/>
          </a:prstGeom>
        </p:spPr>
      </p:pic>
      <p:sp>
        <p:nvSpPr>
          <p:cNvPr id="2" name="Title 1">
            <a:extLst>
              <a:ext uri="{FF2B5EF4-FFF2-40B4-BE49-F238E27FC236}">
                <a16:creationId xmlns:a16="http://schemas.microsoft.com/office/drawing/2014/main" id="{2D92B3F9-0361-47F9-952E-16EA494FDAEC}"/>
              </a:ext>
            </a:extLst>
          </p:cNvPr>
          <p:cNvSpPr>
            <a:spLocks noGrp="1"/>
          </p:cNvSpPr>
          <p:nvPr>
            <p:ph type="title"/>
          </p:nvPr>
        </p:nvSpPr>
        <p:spPr>
          <a:xfrm>
            <a:off x="1295402" y="982132"/>
            <a:ext cx="9601196" cy="1303867"/>
          </a:xfrm>
        </p:spPr>
        <p:txBody>
          <a:bodyPr>
            <a:normAutofit/>
          </a:bodyPr>
          <a:lstStyle/>
          <a:p>
            <a:r>
              <a:rPr lang="hr-HR">
                <a:solidFill>
                  <a:srgbClr val="FFFFFF"/>
                </a:solidFill>
              </a:rPr>
              <a:t>Let’s revise!</a:t>
            </a:r>
            <a:endParaRPr lang="en-GB">
              <a:solidFill>
                <a:srgbClr val="FFFFFF"/>
              </a:solidFill>
            </a:endParaRPr>
          </a:p>
        </p:txBody>
      </p:sp>
      <p:cxnSp>
        <p:nvCxnSpPr>
          <p:cNvPr id="15" name="Straight Connector 14">
            <a:extLst>
              <a:ext uri="{FF2B5EF4-FFF2-40B4-BE49-F238E27FC236}">
                <a16:creationId xmlns:a16="http://schemas.microsoft.com/office/drawing/2014/main" id="{8E0602D6-3A81-42F8-AE67-1BAAFC967C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421466"/>
            <a:ext cx="9144000" cy="0"/>
          </a:xfrm>
          <a:prstGeom prst="line">
            <a:avLst/>
          </a:prstGeom>
          <a:ln w="15875">
            <a:solidFill>
              <a:srgbClr val="FFFFFF"/>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53EFDBAF-5FD6-4619-B685-80695205085A}"/>
              </a:ext>
            </a:extLst>
          </p:cNvPr>
          <p:cNvSpPr>
            <a:spLocks noGrp="1"/>
          </p:cNvSpPr>
          <p:nvPr>
            <p:ph idx="1"/>
          </p:nvPr>
        </p:nvSpPr>
        <p:spPr>
          <a:xfrm>
            <a:off x="1295401" y="2556932"/>
            <a:ext cx="9601196" cy="3318936"/>
          </a:xfrm>
        </p:spPr>
        <p:txBody>
          <a:bodyPr>
            <a:normAutofit/>
          </a:bodyPr>
          <a:lstStyle/>
          <a:p>
            <a:pPr>
              <a:lnSpc>
                <a:spcPct val="90000"/>
              </a:lnSpc>
            </a:pPr>
            <a:r>
              <a:rPr lang="hr-HR" sz="1500">
                <a:solidFill>
                  <a:srgbClr val="FFFFFF"/>
                </a:solidFill>
              </a:rPr>
              <a:t>When do we write informal emails?</a:t>
            </a:r>
          </a:p>
          <a:p>
            <a:pPr>
              <a:lnSpc>
                <a:spcPct val="90000"/>
              </a:lnSpc>
            </a:pPr>
            <a:r>
              <a:rPr lang="hr-HR" sz="1500">
                <a:solidFill>
                  <a:srgbClr val="FFFFFF"/>
                </a:solidFill>
                <a:latin typeface="Comic Sans MS" panose="030F0702030302020204" pitchFamily="66" charset="0"/>
              </a:rPr>
              <a:t>Often, to thank someone, to invite someone, check up on someone…</a:t>
            </a:r>
          </a:p>
          <a:p>
            <a:pPr>
              <a:lnSpc>
                <a:spcPct val="90000"/>
              </a:lnSpc>
            </a:pPr>
            <a:r>
              <a:rPr lang="hr-HR" sz="1500">
                <a:solidFill>
                  <a:srgbClr val="FFFFFF"/>
                </a:solidFill>
              </a:rPr>
              <a:t>How do we start them?</a:t>
            </a:r>
          </a:p>
          <a:p>
            <a:pPr>
              <a:lnSpc>
                <a:spcPct val="90000"/>
              </a:lnSpc>
            </a:pPr>
            <a:r>
              <a:rPr lang="hr-HR" sz="1500">
                <a:solidFill>
                  <a:srgbClr val="FFFFFF"/>
                </a:solidFill>
                <a:latin typeface="Comic Sans MS" panose="030F0702030302020204" pitchFamily="66" charset="0"/>
              </a:rPr>
              <a:t>Greeting (Hi, hey, dear…), good wishes, asking how they are…</a:t>
            </a:r>
          </a:p>
          <a:p>
            <a:pPr>
              <a:lnSpc>
                <a:spcPct val="90000"/>
              </a:lnSpc>
            </a:pPr>
            <a:r>
              <a:rPr lang="hr-HR" sz="1500">
                <a:solidFill>
                  <a:srgbClr val="FFFFFF"/>
                </a:solidFill>
              </a:rPr>
              <a:t>What kind of language do we use?</a:t>
            </a:r>
          </a:p>
          <a:p>
            <a:pPr>
              <a:lnSpc>
                <a:spcPct val="90000"/>
              </a:lnSpc>
            </a:pPr>
            <a:r>
              <a:rPr lang="hr-HR" sz="1500">
                <a:solidFill>
                  <a:srgbClr val="FFFFFF"/>
                </a:solidFill>
                <a:latin typeface="Comic Sans MS" panose="030F0702030302020204" pitchFamily="66" charset="0"/>
              </a:rPr>
              <a:t>Informal language – contractions, using words we use when talking.</a:t>
            </a:r>
          </a:p>
          <a:p>
            <a:pPr>
              <a:lnSpc>
                <a:spcPct val="90000"/>
              </a:lnSpc>
            </a:pPr>
            <a:r>
              <a:rPr lang="hr-HR" sz="1500">
                <a:solidFill>
                  <a:srgbClr val="FFFFFF"/>
                </a:solidFill>
              </a:rPr>
              <a:t>How do we close them?</a:t>
            </a:r>
          </a:p>
          <a:p>
            <a:pPr>
              <a:lnSpc>
                <a:spcPct val="90000"/>
              </a:lnSpc>
            </a:pPr>
            <a:r>
              <a:rPr lang="hr-HR" sz="1500">
                <a:solidFill>
                  <a:srgbClr val="FFFFFF"/>
                </a:solidFill>
                <a:latin typeface="Comic Sans MS" panose="030F0702030302020204" pitchFamily="66" charset="0"/>
              </a:rPr>
              <a:t>See you, talk to you soon, wish you well…</a:t>
            </a:r>
          </a:p>
          <a:p>
            <a:pPr>
              <a:lnSpc>
                <a:spcPct val="90000"/>
              </a:lnSpc>
            </a:pPr>
            <a:r>
              <a:rPr lang="hr-HR" sz="1500">
                <a:solidFill>
                  <a:srgbClr val="FFFFFF"/>
                </a:solidFill>
              </a:rPr>
              <a:t>How do we sign off?</a:t>
            </a:r>
          </a:p>
          <a:p>
            <a:pPr>
              <a:lnSpc>
                <a:spcPct val="90000"/>
              </a:lnSpc>
            </a:pPr>
            <a:r>
              <a:rPr lang="hr-HR" sz="1500">
                <a:solidFill>
                  <a:srgbClr val="FFFFFF"/>
                </a:solidFill>
                <a:latin typeface="Comic Sans MS" panose="030F0702030302020204" pitchFamily="66" charset="0"/>
              </a:rPr>
              <a:t>Best, love, hugs, bye for now…</a:t>
            </a:r>
          </a:p>
        </p:txBody>
      </p:sp>
    </p:spTree>
    <p:extLst>
      <p:ext uri="{BB962C8B-B14F-4D97-AF65-F5344CB8AC3E}">
        <p14:creationId xmlns:p14="http://schemas.microsoft.com/office/powerpoint/2010/main" val="22896425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88000"/>
                <a:lumMod val="9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0" name="Rectangle 9">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0D1311B-5D77-4492-A5CD-118C1D9E028E}"/>
              </a:ext>
            </a:extLst>
          </p:cNvPr>
          <p:cNvSpPr>
            <a:spLocks noGrp="1"/>
          </p:cNvSpPr>
          <p:nvPr>
            <p:ph type="title"/>
          </p:nvPr>
        </p:nvSpPr>
        <p:spPr>
          <a:xfrm>
            <a:off x="1295402" y="1508760"/>
            <a:ext cx="2918458" cy="3840480"/>
          </a:xfrm>
        </p:spPr>
        <p:txBody>
          <a:bodyPr>
            <a:normAutofit/>
          </a:bodyPr>
          <a:lstStyle/>
          <a:p>
            <a:r>
              <a:rPr lang="hr-HR">
                <a:solidFill>
                  <a:schemeClr val="tx1"/>
                </a:solidFill>
              </a:rPr>
              <a:t>Put it into practice.</a:t>
            </a:r>
            <a:endParaRPr lang="en-GB">
              <a:solidFill>
                <a:schemeClr val="tx1"/>
              </a:solidFill>
            </a:endParaRPr>
          </a:p>
        </p:txBody>
      </p:sp>
      <p:cxnSp>
        <p:nvCxnSpPr>
          <p:cNvPr id="14" name="Straight Connector 13">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202843D-66A9-4A12-ACCF-47E4A9133B3B}"/>
              </a:ext>
            </a:extLst>
          </p:cNvPr>
          <p:cNvSpPr>
            <a:spLocks noGrp="1"/>
          </p:cNvSpPr>
          <p:nvPr>
            <p:ph idx="1"/>
          </p:nvPr>
        </p:nvSpPr>
        <p:spPr>
          <a:xfrm>
            <a:off x="4907279" y="1508760"/>
            <a:ext cx="5989317" cy="3840480"/>
          </a:xfrm>
        </p:spPr>
        <p:txBody>
          <a:bodyPr anchor="ctr">
            <a:normAutofit/>
          </a:bodyPr>
          <a:lstStyle/>
          <a:p>
            <a:r>
              <a:rPr lang="en-GB" sz="2000">
                <a:solidFill>
                  <a:schemeClr val="tx1"/>
                </a:solidFill>
                <a:hlinkClick r:id="rId2"/>
              </a:rPr>
              <a:t>https://www.cambridgeenglish.org/learning-english/activities-for-learners/b2w002b-how-to-write-an-informal-email</a:t>
            </a:r>
            <a:endParaRPr lang="hr-HR" sz="2000">
              <a:solidFill>
                <a:schemeClr val="tx1"/>
              </a:solidFill>
            </a:endParaRPr>
          </a:p>
          <a:p>
            <a:endParaRPr lang="hr-HR" sz="2000">
              <a:solidFill>
                <a:schemeClr val="tx1"/>
              </a:solidFill>
            </a:endParaRPr>
          </a:p>
          <a:p>
            <a:pPr lvl="1"/>
            <a:r>
              <a:rPr lang="hr-HR">
                <a:solidFill>
                  <a:schemeClr val="tx1"/>
                </a:solidFill>
              </a:rPr>
              <a:t>Solve the task by choosing the correct terms that you would use in an informal email to a friend.</a:t>
            </a:r>
            <a:endParaRPr lang="en-GB">
              <a:solidFill>
                <a:schemeClr val="tx1"/>
              </a:solidFill>
            </a:endParaRPr>
          </a:p>
        </p:txBody>
      </p:sp>
    </p:spTree>
    <p:extLst>
      <p:ext uri="{BB962C8B-B14F-4D97-AF65-F5344CB8AC3E}">
        <p14:creationId xmlns:p14="http://schemas.microsoft.com/office/powerpoint/2010/main" val="405594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F4DC3CD-B02D-429B-9459-427B5C24C6E8}"/>
              </a:ext>
            </a:extLst>
          </p:cNvPr>
          <p:cNvSpPr>
            <a:spLocks noGrp="1"/>
          </p:cNvSpPr>
          <p:nvPr>
            <p:ph type="title"/>
          </p:nvPr>
        </p:nvSpPr>
        <p:spPr>
          <a:xfrm>
            <a:off x="4246179" y="294291"/>
            <a:ext cx="3541986" cy="1040523"/>
          </a:xfrm>
        </p:spPr>
        <p:txBody>
          <a:bodyPr>
            <a:noAutofit/>
          </a:bodyPr>
          <a:lstStyle/>
          <a:p>
            <a:r>
              <a:rPr lang="hr-HR" sz="5400" dirty="0" err="1">
                <a:solidFill>
                  <a:schemeClr val="accent2"/>
                </a:solidFill>
              </a:rPr>
              <a:t>Homework</a:t>
            </a:r>
            <a:endParaRPr lang="hr-HR" sz="5400" dirty="0">
              <a:solidFill>
                <a:schemeClr val="accent2"/>
              </a:solidFill>
            </a:endParaRPr>
          </a:p>
        </p:txBody>
      </p:sp>
      <p:sp>
        <p:nvSpPr>
          <p:cNvPr id="3" name="Rezervirano mjesto sadržaja 2">
            <a:extLst>
              <a:ext uri="{FF2B5EF4-FFF2-40B4-BE49-F238E27FC236}">
                <a16:creationId xmlns:a16="http://schemas.microsoft.com/office/drawing/2014/main" id="{C4AB882D-B16E-48C0-9C7F-CC5F911A5028}"/>
              </a:ext>
            </a:extLst>
          </p:cNvPr>
          <p:cNvSpPr>
            <a:spLocks noGrp="1"/>
          </p:cNvSpPr>
          <p:nvPr>
            <p:ph idx="1"/>
          </p:nvPr>
        </p:nvSpPr>
        <p:spPr>
          <a:xfrm>
            <a:off x="493986" y="1450428"/>
            <a:ext cx="11046373" cy="683172"/>
          </a:xfrm>
        </p:spPr>
        <p:txBody>
          <a:bodyPr>
            <a:normAutofit fontScale="92500" lnSpcReduction="20000"/>
          </a:bodyPr>
          <a:lstStyle/>
          <a:p>
            <a:r>
              <a:rPr lang="hr-HR" sz="2200" dirty="0"/>
              <a:t>You </a:t>
            </a:r>
            <a:r>
              <a:rPr lang="hr-HR" sz="2200" dirty="0" err="1"/>
              <a:t>recently</a:t>
            </a:r>
            <a:r>
              <a:rPr lang="hr-HR" sz="2200" dirty="0"/>
              <a:t> </a:t>
            </a:r>
            <a:r>
              <a:rPr lang="hr-HR" sz="2200" dirty="0" err="1"/>
              <a:t>recieved</a:t>
            </a:r>
            <a:r>
              <a:rPr lang="hr-HR" sz="2200" dirty="0"/>
              <a:t> a </a:t>
            </a:r>
            <a:r>
              <a:rPr lang="hr-HR" sz="2200" dirty="0" err="1"/>
              <a:t>letter</a:t>
            </a:r>
            <a:r>
              <a:rPr lang="hr-HR" sz="2200" dirty="0"/>
              <a:t> </a:t>
            </a:r>
            <a:r>
              <a:rPr lang="hr-HR" sz="2200" dirty="0" err="1"/>
              <a:t>from</a:t>
            </a:r>
            <a:r>
              <a:rPr lang="hr-HR" sz="2200" dirty="0"/>
              <a:t> </a:t>
            </a:r>
            <a:r>
              <a:rPr lang="hr-HR" sz="2200" dirty="0" err="1"/>
              <a:t>your</a:t>
            </a:r>
            <a:r>
              <a:rPr lang="hr-HR" sz="2200" dirty="0"/>
              <a:t> </a:t>
            </a:r>
            <a:r>
              <a:rPr lang="hr-HR" sz="2200" dirty="0" err="1"/>
              <a:t>friend</a:t>
            </a:r>
            <a:r>
              <a:rPr lang="hr-HR" sz="2200" dirty="0"/>
              <a:t> </a:t>
            </a:r>
            <a:r>
              <a:rPr lang="hr-HR" sz="2200" dirty="0" err="1"/>
              <a:t>who</a:t>
            </a:r>
            <a:r>
              <a:rPr lang="hr-HR" sz="2200" dirty="0"/>
              <a:t> </a:t>
            </a:r>
            <a:r>
              <a:rPr lang="hr-HR" sz="2200" dirty="0" err="1"/>
              <a:t>lives</a:t>
            </a:r>
            <a:r>
              <a:rPr lang="hr-HR" sz="2200" dirty="0"/>
              <a:t> </a:t>
            </a:r>
            <a:r>
              <a:rPr lang="hr-HR" sz="2200" dirty="0" err="1"/>
              <a:t>in</a:t>
            </a:r>
            <a:r>
              <a:rPr lang="hr-HR" sz="2200" dirty="0"/>
              <a:t> London. Read a </a:t>
            </a:r>
            <a:r>
              <a:rPr lang="hr-HR" sz="2200" dirty="0" err="1"/>
              <a:t>part</a:t>
            </a:r>
            <a:r>
              <a:rPr lang="hr-HR" sz="2200" dirty="0"/>
              <a:t> </a:t>
            </a:r>
            <a:r>
              <a:rPr lang="hr-HR" sz="2200" dirty="0" err="1"/>
              <a:t>of</a:t>
            </a:r>
            <a:r>
              <a:rPr lang="hr-HR" sz="2200" dirty="0"/>
              <a:t> </a:t>
            </a:r>
            <a:r>
              <a:rPr lang="hr-HR" sz="2200" dirty="0" err="1"/>
              <a:t>his</a:t>
            </a:r>
            <a:r>
              <a:rPr lang="hr-HR" sz="2200" dirty="0"/>
              <a:t> email </a:t>
            </a:r>
            <a:r>
              <a:rPr lang="hr-HR" sz="2200" dirty="0" err="1"/>
              <a:t>and</a:t>
            </a:r>
            <a:r>
              <a:rPr lang="hr-HR" sz="2200" dirty="0"/>
              <a:t> </a:t>
            </a:r>
            <a:r>
              <a:rPr lang="hr-HR" sz="2200" dirty="0" err="1"/>
              <a:t>write</a:t>
            </a:r>
            <a:r>
              <a:rPr lang="hr-HR" sz="2200" dirty="0"/>
              <a:t> </a:t>
            </a:r>
            <a:r>
              <a:rPr lang="hr-HR" sz="2200" dirty="0" err="1"/>
              <a:t>your</a:t>
            </a:r>
            <a:r>
              <a:rPr lang="hr-HR" sz="2200" dirty="0"/>
              <a:t> </a:t>
            </a:r>
            <a:r>
              <a:rPr lang="hr-HR" sz="2200" dirty="0" err="1"/>
              <a:t>reply</a:t>
            </a:r>
            <a:r>
              <a:rPr lang="hr-HR" sz="2200" dirty="0"/>
              <a:t>.</a:t>
            </a:r>
          </a:p>
          <a:p>
            <a:endParaRPr lang="hr-HR" dirty="0"/>
          </a:p>
        </p:txBody>
      </p:sp>
      <p:sp>
        <p:nvSpPr>
          <p:cNvPr id="9" name="Rezervirano mjesto teksta 8">
            <a:extLst>
              <a:ext uri="{FF2B5EF4-FFF2-40B4-BE49-F238E27FC236}">
                <a16:creationId xmlns:a16="http://schemas.microsoft.com/office/drawing/2014/main" id="{633D1FC8-4D72-47FF-BAFC-85C36415F1D8}"/>
              </a:ext>
            </a:extLst>
          </p:cNvPr>
          <p:cNvSpPr>
            <a:spLocks noGrp="1"/>
          </p:cNvSpPr>
          <p:nvPr>
            <p:ph type="body" sz="half" idx="2"/>
          </p:nvPr>
        </p:nvSpPr>
        <p:spPr>
          <a:xfrm>
            <a:off x="1220240" y="2065281"/>
            <a:ext cx="3718455" cy="4135821"/>
          </a:xfrm>
          <a:pattFill prst="pct5">
            <a:fgClr>
              <a:schemeClr val="accent2"/>
            </a:fgClr>
            <a:bgClr>
              <a:schemeClr val="bg1"/>
            </a:bgClr>
          </a:pattFill>
          <a:ln>
            <a:noFill/>
          </a:ln>
        </p:spPr>
        <p:txBody>
          <a:bodyPr>
            <a:normAutofit/>
          </a:bodyPr>
          <a:lstStyle/>
          <a:p>
            <a:r>
              <a:rPr lang="hr-HR" sz="2400" b="1" i="1" dirty="0">
                <a:solidFill>
                  <a:schemeClr val="accent2"/>
                </a:solidFill>
                <a:latin typeface="Bradley Hand ITC" panose="03070402050302030203" pitchFamily="66" charset="0"/>
              </a:rPr>
              <a:t>I </a:t>
            </a:r>
            <a:r>
              <a:rPr lang="hr-HR" sz="2400" b="1" i="1" dirty="0" err="1">
                <a:solidFill>
                  <a:schemeClr val="accent2"/>
                </a:solidFill>
                <a:latin typeface="Bradley Hand ITC" panose="03070402050302030203" pitchFamily="66" charset="0"/>
              </a:rPr>
              <a:t>know</a:t>
            </a:r>
            <a:r>
              <a:rPr lang="hr-HR" sz="2400" b="1" i="1" dirty="0">
                <a:solidFill>
                  <a:schemeClr val="accent2"/>
                </a:solidFill>
                <a:latin typeface="Bradley Hand ITC" panose="03070402050302030203" pitchFamily="66" charset="0"/>
              </a:rPr>
              <a:t> </a:t>
            </a:r>
            <a:r>
              <a:rPr lang="hr-HR" sz="2400" b="1" i="1" dirty="0" err="1">
                <a:solidFill>
                  <a:schemeClr val="accent2"/>
                </a:solidFill>
                <a:latin typeface="Bradley Hand ITC" panose="03070402050302030203" pitchFamily="66" charset="0"/>
              </a:rPr>
              <a:t>you</a:t>
            </a:r>
            <a:r>
              <a:rPr lang="hr-HR" sz="2400" b="1" i="1" dirty="0">
                <a:solidFill>
                  <a:schemeClr val="accent2"/>
                </a:solidFill>
                <a:latin typeface="Bradley Hand ITC" panose="03070402050302030203" pitchFamily="66" charset="0"/>
              </a:rPr>
              <a:t> are </a:t>
            </a:r>
            <a:r>
              <a:rPr lang="hr-HR" sz="2400" b="1" i="1" dirty="0" err="1">
                <a:solidFill>
                  <a:schemeClr val="accent2"/>
                </a:solidFill>
                <a:latin typeface="Bradley Hand ITC" panose="03070402050302030203" pitchFamily="66" charset="0"/>
              </a:rPr>
              <a:t>also</a:t>
            </a:r>
            <a:r>
              <a:rPr lang="hr-HR" sz="2400" b="1" i="1" dirty="0">
                <a:solidFill>
                  <a:schemeClr val="accent2"/>
                </a:solidFill>
                <a:latin typeface="Bradley Hand ITC" panose="03070402050302030203" pitchFamily="66" charset="0"/>
              </a:rPr>
              <a:t> </a:t>
            </a:r>
            <a:r>
              <a:rPr lang="hr-HR" sz="2400" b="1" i="1" dirty="0" err="1">
                <a:solidFill>
                  <a:schemeClr val="accent2"/>
                </a:solidFill>
                <a:latin typeface="Bradley Hand ITC" panose="03070402050302030203" pitchFamily="66" charset="0"/>
              </a:rPr>
              <a:t>in</a:t>
            </a:r>
            <a:r>
              <a:rPr lang="hr-HR" sz="2400" b="1" i="1" dirty="0">
                <a:solidFill>
                  <a:schemeClr val="accent2"/>
                </a:solidFill>
                <a:latin typeface="Bradley Hand ITC" panose="03070402050302030203" pitchFamily="66" charset="0"/>
              </a:rPr>
              <a:t> </a:t>
            </a:r>
            <a:r>
              <a:rPr lang="hr-HR" sz="2400" b="1" i="1" dirty="0" err="1">
                <a:solidFill>
                  <a:schemeClr val="accent2"/>
                </a:solidFill>
                <a:latin typeface="Bradley Hand ITC" panose="03070402050302030203" pitchFamily="66" charset="0"/>
              </a:rPr>
              <a:t>the</a:t>
            </a:r>
            <a:r>
              <a:rPr lang="hr-HR" sz="2400" b="1" i="1" dirty="0">
                <a:solidFill>
                  <a:schemeClr val="accent2"/>
                </a:solidFill>
                <a:latin typeface="Bradley Hand ITC" panose="03070402050302030203" pitchFamily="66" charset="0"/>
              </a:rPr>
              <a:t> </a:t>
            </a:r>
            <a:r>
              <a:rPr lang="hr-HR" sz="2400" b="1" i="1" dirty="0" err="1">
                <a:solidFill>
                  <a:schemeClr val="accent2"/>
                </a:solidFill>
                <a:latin typeface="Bradley Hand ITC" panose="03070402050302030203" pitchFamily="66" charset="0"/>
              </a:rPr>
              <a:t>middle</a:t>
            </a:r>
            <a:r>
              <a:rPr lang="hr-HR" sz="2400" b="1" i="1" dirty="0">
                <a:solidFill>
                  <a:schemeClr val="accent2"/>
                </a:solidFill>
                <a:latin typeface="Bradley Hand ITC" panose="03070402050302030203" pitchFamily="66" charset="0"/>
              </a:rPr>
              <a:t> </a:t>
            </a:r>
            <a:r>
              <a:rPr lang="hr-HR" sz="2400" b="1" i="1" dirty="0" err="1">
                <a:solidFill>
                  <a:schemeClr val="accent2"/>
                </a:solidFill>
                <a:latin typeface="Bradley Hand ITC" panose="03070402050302030203" pitchFamily="66" charset="0"/>
              </a:rPr>
              <a:t>of</a:t>
            </a:r>
            <a:r>
              <a:rPr lang="hr-HR" sz="2400" b="1" i="1" dirty="0">
                <a:solidFill>
                  <a:schemeClr val="accent2"/>
                </a:solidFill>
                <a:latin typeface="Bradley Hand ITC" panose="03070402050302030203" pitchFamily="66" charset="0"/>
              </a:rPr>
              <a:t> COVID19 </a:t>
            </a:r>
            <a:r>
              <a:rPr lang="hr-HR" sz="2400" b="1" i="1" dirty="0" err="1">
                <a:solidFill>
                  <a:schemeClr val="accent2"/>
                </a:solidFill>
                <a:latin typeface="Bradley Hand ITC" panose="03070402050302030203" pitchFamily="66" charset="0"/>
              </a:rPr>
              <a:t>pandemic</a:t>
            </a:r>
            <a:r>
              <a:rPr lang="hr-HR" sz="2400" b="1" i="1" dirty="0">
                <a:solidFill>
                  <a:schemeClr val="accent2"/>
                </a:solidFill>
                <a:latin typeface="Bradley Hand ITC" panose="03070402050302030203" pitchFamily="66" charset="0"/>
              </a:rPr>
              <a:t>. </a:t>
            </a:r>
            <a:r>
              <a:rPr lang="hr-HR" sz="2400" b="1" i="1" dirty="0" err="1">
                <a:solidFill>
                  <a:schemeClr val="accent2"/>
                </a:solidFill>
                <a:latin typeface="Bradley Hand ITC" panose="03070402050302030203" pitchFamily="66" charset="0"/>
              </a:rPr>
              <a:t>Things</a:t>
            </a:r>
            <a:r>
              <a:rPr lang="hr-HR" sz="2400" b="1" i="1" dirty="0">
                <a:solidFill>
                  <a:schemeClr val="accent2"/>
                </a:solidFill>
                <a:latin typeface="Bradley Hand ITC" panose="03070402050302030203" pitchFamily="66" charset="0"/>
              </a:rPr>
              <a:t> are </a:t>
            </a:r>
            <a:r>
              <a:rPr lang="hr-HR" sz="2400" b="1" i="1" dirty="0" err="1">
                <a:solidFill>
                  <a:schemeClr val="accent2"/>
                </a:solidFill>
                <a:latin typeface="Bradley Hand ITC" panose="03070402050302030203" pitchFamily="66" charset="0"/>
              </a:rPr>
              <a:t>very</a:t>
            </a:r>
            <a:r>
              <a:rPr lang="hr-HR" sz="2400" b="1" i="1" dirty="0">
                <a:solidFill>
                  <a:schemeClr val="accent2"/>
                </a:solidFill>
                <a:latin typeface="Bradley Hand ITC" panose="03070402050302030203" pitchFamily="66" charset="0"/>
              </a:rPr>
              <a:t> </a:t>
            </a:r>
            <a:r>
              <a:rPr lang="hr-HR" sz="2400" b="1" i="1" dirty="0" err="1">
                <a:solidFill>
                  <a:schemeClr val="accent2"/>
                </a:solidFill>
                <a:latin typeface="Bradley Hand ITC" panose="03070402050302030203" pitchFamily="66" charset="0"/>
              </a:rPr>
              <a:t>serious</a:t>
            </a:r>
            <a:r>
              <a:rPr lang="hr-HR" sz="2400" b="1" i="1" dirty="0">
                <a:solidFill>
                  <a:schemeClr val="accent2"/>
                </a:solidFill>
                <a:latin typeface="Bradley Hand ITC" panose="03070402050302030203" pitchFamily="66" charset="0"/>
              </a:rPr>
              <a:t>, </a:t>
            </a:r>
            <a:r>
              <a:rPr lang="hr-HR" sz="2400" b="1" i="1" dirty="0" err="1">
                <a:solidFill>
                  <a:schemeClr val="accent2"/>
                </a:solidFill>
                <a:latin typeface="Bradley Hand ITC" panose="03070402050302030203" pitchFamily="66" charset="0"/>
              </a:rPr>
              <a:t>too.We</a:t>
            </a:r>
            <a:r>
              <a:rPr lang="hr-HR" sz="2400" b="1" i="1" dirty="0">
                <a:solidFill>
                  <a:schemeClr val="accent2"/>
                </a:solidFill>
                <a:latin typeface="Bradley Hand ITC" panose="03070402050302030203" pitchFamily="66" charset="0"/>
              </a:rPr>
              <a:t> </a:t>
            </a:r>
            <a:r>
              <a:rPr lang="hr-HR" sz="2400" b="1" i="1" dirty="0" err="1">
                <a:solidFill>
                  <a:schemeClr val="accent2"/>
                </a:solidFill>
                <a:latin typeface="Bradley Hand ITC" panose="03070402050302030203" pitchFamily="66" charset="0"/>
              </a:rPr>
              <a:t>have</a:t>
            </a:r>
            <a:r>
              <a:rPr lang="hr-HR" sz="2400" b="1" i="1" dirty="0">
                <a:solidFill>
                  <a:schemeClr val="accent2"/>
                </a:solidFill>
                <a:latin typeface="Bradley Hand ITC" panose="03070402050302030203" pitchFamily="66" charset="0"/>
              </a:rPr>
              <a:t> online </a:t>
            </a:r>
            <a:r>
              <a:rPr lang="hr-HR" sz="2400" b="1" i="1" dirty="0" err="1">
                <a:solidFill>
                  <a:schemeClr val="accent2"/>
                </a:solidFill>
                <a:latin typeface="Bradley Hand ITC" panose="03070402050302030203" pitchFamily="66" charset="0"/>
              </a:rPr>
              <a:t>classes</a:t>
            </a:r>
            <a:r>
              <a:rPr lang="hr-HR" sz="2400" b="1" i="1" dirty="0">
                <a:solidFill>
                  <a:schemeClr val="accent2"/>
                </a:solidFill>
                <a:latin typeface="Bradley Hand ITC" panose="03070402050302030203" pitchFamily="66" charset="0"/>
              </a:rPr>
              <a:t> </a:t>
            </a:r>
            <a:r>
              <a:rPr lang="hr-HR" sz="2400" b="1" i="1" dirty="0" err="1">
                <a:solidFill>
                  <a:schemeClr val="accent2"/>
                </a:solidFill>
                <a:latin typeface="Bradley Hand ITC" panose="03070402050302030203" pitchFamily="66" charset="0"/>
              </a:rPr>
              <a:t>and</a:t>
            </a:r>
            <a:r>
              <a:rPr lang="hr-HR" sz="2400" b="1" i="1" dirty="0">
                <a:solidFill>
                  <a:schemeClr val="accent2"/>
                </a:solidFill>
                <a:latin typeface="Bradley Hand ITC" panose="03070402050302030203" pitchFamily="66" charset="0"/>
              </a:rPr>
              <a:t> some </a:t>
            </a:r>
            <a:r>
              <a:rPr lang="hr-HR" sz="2400" b="1" i="1" dirty="0" err="1">
                <a:solidFill>
                  <a:schemeClr val="accent2"/>
                </a:solidFill>
                <a:latin typeface="Bradley Hand ITC" panose="03070402050302030203" pitchFamily="66" charset="0"/>
              </a:rPr>
              <a:t>exams</a:t>
            </a:r>
            <a:r>
              <a:rPr lang="hr-HR" sz="2400" b="1" i="1" dirty="0">
                <a:solidFill>
                  <a:schemeClr val="accent2"/>
                </a:solidFill>
                <a:latin typeface="Bradley Hand ITC" panose="03070402050302030203" pitchFamily="66" charset="0"/>
              </a:rPr>
              <a:t>, </a:t>
            </a:r>
            <a:r>
              <a:rPr lang="hr-HR" sz="2400" b="1" i="1" dirty="0" err="1">
                <a:solidFill>
                  <a:schemeClr val="accent2"/>
                </a:solidFill>
                <a:latin typeface="Bradley Hand ITC" panose="03070402050302030203" pitchFamily="66" charset="0"/>
              </a:rPr>
              <a:t>too</a:t>
            </a:r>
            <a:r>
              <a:rPr lang="hr-HR" sz="2400" b="1" i="1" dirty="0">
                <a:solidFill>
                  <a:schemeClr val="accent2"/>
                </a:solidFill>
                <a:latin typeface="Bradley Hand ITC" panose="03070402050302030203" pitchFamily="66" charset="0"/>
              </a:rPr>
              <a:t>. </a:t>
            </a:r>
            <a:r>
              <a:rPr lang="hr-HR" sz="2400" b="1" i="1" dirty="0" err="1">
                <a:solidFill>
                  <a:schemeClr val="accent2"/>
                </a:solidFill>
                <a:latin typeface="Bradley Hand ITC" panose="03070402050302030203" pitchFamily="66" charset="0"/>
              </a:rPr>
              <a:t>Imagine</a:t>
            </a:r>
            <a:r>
              <a:rPr lang="hr-HR" sz="2400" b="1" i="1" dirty="0">
                <a:solidFill>
                  <a:schemeClr val="accent2"/>
                </a:solidFill>
                <a:latin typeface="Bradley Hand ITC" panose="03070402050302030203" pitchFamily="66" charset="0"/>
              </a:rPr>
              <a:t>, I </a:t>
            </a:r>
            <a:r>
              <a:rPr lang="hr-HR" sz="2400" b="1" i="1" dirty="0" err="1">
                <a:solidFill>
                  <a:schemeClr val="accent2"/>
                </a:solidFill>
                <a:latin typeface="Bradley Hand ITC" panose="03070402050302030203" pitchFamily="66" charset="0"/>
              </a:rPr>
              <a:t>have</a:t>
            </a:r>
            <a:r>
              <a:rPr lang="hr-HR" sz="2400" b="1" i="1" dirty="0">
                <a:solidFill>
                  <a:schemeClr val="accent2"/>
                </a:solidFill>
                <a:latin typeface="Bradley Hand ITC" panose="03070402050302030203" pitchFamily="66" charset="0"/>
              </a:rPr>
              <a:t> </a:t>
            </a:r>
            <a:r>
              <a:rPr lang="hr-HR" sz="2400" b="1" i="1" dirty="0" err="1">
                <a:solidFill>
                  <a:schemeClr val="accent2"/>
                </a:solidFill>
                <a:latin typeface="Bradley Hand ITC" panose="03070402050302030203" pitchFamily="66" charset="0"/>
              </a:rPr>
              <a:t>failed</a:t>
            </a:r>
            <a:r>
              <a:rPr lang="hr-HR" sz="2400" b="1" i="1" dirty="0">
                <a:solidFill>
                  <a:schemeClr val="accent2"/>
                </a:solidFill>
                <a:latin typeface="Bradley Hand ITC" panose="03070402050302030203" pitchFamily="66" charset="0"/>
              </a:rPr>
              <a:t> a </a:t>
            </a:r>
            <a:r>
              <a:rPr lang="hr-HR" sz="2400" b="1" i="1" dirty="0" err="1">
                <a:solidFill>
                  <a:schemeClr val="accent2"/>
                </a:solidFill>
                <a:latin typeface="Bradley Hand ITC" panose="03070402050302030203" pitchFamily="66" charset="0"/>
              </a:rPr>
              <a:t>Maths</a:t>
            </a:r>
            <a:r>
              <a:rPr lang="hr-HR" sz="2400" b="1" i="1" dirty="0">
                <a:solidFill>
                  <a:schemeClr val="accent2"/>
                </a:solidFill>
                <a:latin typeface="Bradley Hand ITC" panose="03070402050302030203" pitchFamily="66" charset="0"/>
              </a:rPr>
              <a:t> test! </a:t>
            </a:r>
            <a:r>
              <a:rPr lang="hr-HR" sz="2400" b="1" i="1" dirty="0" err="1">
                <a:solidFill>
                  <a:schemeClr val="accent2"/>
                </a:solidFill>
                <a:latin typeface="Bradley Hand ITC" panose="03070402050302030203" pitchFamily="66" charset="0"/>
              </a:rPr>
              <a:t>What’s</a:t>
            </a:r>
            <a:r>
              <a:rPr lang="hr-HR" sz="2400" b="1" i="1" dirty="0">
                <a:solidFill>
                  <a:schemeClr val="accent2"/>
                </a:solidFill>
                <a:latin typeface="Bradley Hand ITC" panose="03070402050302030203" pitchFamily="66" charset="0"/>
              </a:rPr>
              <a:t> </a:t>
            </a:r>
            <a:r>
              <a:rPr lang="hr-HR" sz="2400" b="1" i="1" dirty="0" err="1">
                <a:solidFill>
                  <a:schemeClr val="accent2"/>
                </a:solidFill>
                <a:latin typeface="Bradley Hand ITC" panose="03070402050302030203" pitchFamily="66" charset="0"/>
              </a:rPr>
              <a:t>your</a:t>
            </a:r>
            <a:r>
              <a:rPr lang="hr-HR" sz="2400" b="1" i="1" dirty="0">
                <a:solidFill>
                  <a:schemeClr val="accent2"/>
                </a:solidFill>
                <a:latin typeface="Bradley Hand ITC" panose="03070402050302030203" pitchFamily="66" charset="0"/>
              </a:rPr>
              <a:t> </a:t>
            </a:r>
            <a:r>
              <a:rPr lang="hr-HR" sz="2400" b="1" i="1" dirty="0" err="1">
                <a:solidFill>
                  <a:schemeClr val="accent2"/>
                </a:solidFill>
                <a:latin typeface="Bradley Hand ITC" panose="03070402050302030203" pitchFamily="66" charset="0"/>
              </a:rPr>
              <a:t>news</a:t>
            </a:r>
            <a:r>
              <a:rPr lang="hr-HR" sz="2400" b="1" i="1" dirty="0">
                <a:solidFill>
                  <a:schemeClr val="accent2"/>
                </a:solidFill>
                <a:latin typeface="Bradley Hand ITC" panose="03070402050302030203" pitchFamily="66" charset="0"/>
              </a:rPr>
              <a:t>? I </a:t>
            </a:r>
            <a:r>
              <a:rPr lang="hr-HR" sz="2400" b="1" i="1" dirty="0" err="1">
                <a:solidFill>
                  <a:schemeClr val="accent2"/>
                </a:solidFill>
                <a:latin typeface="Bradley Hand ITC" panose="03070402050302030203" pitchFamily="66" charset="0"/>
              </a:rPr>
              <a:t>hope</a:t>
            </a:r>
            <a:r>
              <a:rPr lang="hr-HR" sz="2400" b="1" i="1" dirty="0">
                <a:solidFill>
                  <a:schemeClr val="accent2"/>
                </a:solidFill>
                <a:latin typeface="Bradley Hand ITC" panose="03070402050302030203" pitchFamily="66" charset="0"/>
              </a:rPr>
              <a:t> </a:t>
            </a:r>
            <a:r>
              <a:rPr lang="hr-HR" sz="2400" b="1" i="1" dirty="0" err="1">
                <a:solidFill>
                  <a:schemeClr val="accent2"/>
                </a:solidFill>
                <a:latin typeface="Bradley Hand ITC" panose="03070402050302030203" pitchFamily="66" charset="0"/>
              </a:rPr>
              <a:t>this</a:t>
            </a:r>
            <a:r>
              <a:rPr lang="hr-HR" sz="2400" b="1" i="1" dirty="0">
                <a:solidFill>
                  <a:schemeClr val="accent2"/>
                </a:solidFill>
                <a:latin typeface="Bradley Hand ITC" panose="03070402050302030203" pitchFamily="66" charset="0"/>
              </a:rPr>
              <a:t> </a:t>
            </a:r>
            <a:r>
              <a:rPr lang="hr-HR" sz="2400" b="1" i="1" dirty="0" err="1">
                <a:solidFill>
                  <a:schemeClr val="accent2"/>
                </a:solidFill>
                <a:latin typeface="Bradley Hand ITC" panose="03070402050302030203" pitchFamily="66" charset="0"/>
              </a:rPr>
              <a:t>will</a:t>
            </a:r>
            <a:r>
              <a:rPr lang="hr-HR" sz="2400" b="1" i="1" dirty="0">
                <a:solidFill>
                  <a:schemeClr val="accent2"/>
                </a:solidFill>
                <a:latin typeface="Bradley Hand ITC" panose="03070402050302030203" pitchFamily="66" charset="0"/>
              </a:rPr>
              <a:t> </a:t>
            </a:r>
            <a:r>
              <a:rPr lang="hr-HR" sz="2400" b="1" i="1" dirty="0" err="1">
                <a:solidFill>
                  <a:schemeClr val="accent2"/>
                </a:solidFill>
                <a:latin typeface="Bradley Hand ITC" panose="03070402050302030203" pitchFamily="66" charset="0"/>
              </a:rPr>
              <a:t>end</a:t>
            </a:r>
            <a:r>
              <a:rPr lang="hr-HR" sz="2400" b="1" i="1" dirty="0">
                <a:solidFill>
                  <a:schemeClr val="accent2"/>
                </a:solidFill>
                <a:latin typeface="Bradley Hand ITC" panose="03070402050302030203" pitchFamily="66" charset="0"/>
              </a:rPr>
              <a:t> </a:t>
            </a:r>
            <a:r>
              <a:rPr lang="hr-HR" sz="2400" b="1" i="1" dirty="0" err="1">
                <a:solidFill>
                  <a:schemeClr val="accent2"/>
                </a:solidFill>
                <a:latin typeface="Bradley Hand ITC" panose="03070402050302030203" pitchFamily="66" charset="0"/>
              </a:rPr>
              <a:t>soon</a:t>
            </a:r>
            <a:r>
              <a:rPr lang="hr-HR" sz="2400" b="1" i="1" dirty="0">
                <a:solidFill>
                  <a:schemeClr val="accent2"/>
                </a:solidFill>
                <a:latin typeface="Bradley Hand ITC" panose="03070402050302030203" pitchFamily="66" charset="0"/>
              </a:rPr>
              <a:t> , </a:t>
            </a:r>
            <a:r>
              <a:rPr lang="hr-HR" sz="2400" b="1" i="1" dirty="0" err="1">
                <a:solidFill>
                  <a:schemeClr val="accent2"/>
                </a:solidFill>
                <a:latin typeface="Bradley Hand ITC" panose="03070402050302030203" pitchFamily="66" charset="0"/>
              </a:rPr>
              <a:t>so</a:t>
            </a:r>
            <a:r>
              <a:rPr lang="hr-HR" sz="2400" b="1" i="1" dirty="0">
                <a:solidFill>
                  <a:schemeClr val="accent2"/>
                </a:solidFill>
                <a:latin typeface="Bradley Hand ITC" panose="03070402050302030203" pitchFamily="66" charset="0"/>
              </a:rPr>
              <a:t> </a:t>
            </a:r>
            <a:r>
              <a:rPr lang="hr-HR" sz="2400" b="1" i="1" dirty="0" err="1">
                <a:solidFill>
                  <a:schemeClr val="accent2"/>
                </a:solidFill>
                <a:latin typeface="Bradley Hand ITC" panose="03070402050302030203" pitchFamily="66" charset="0"/>
              </a:rPr>
              <a:t>we</a:t>
            </a:r>
            <a:r>
              <a:rPr lang="hr-HR" sz="2400" b="1" i="1" dirty="0">
                <a:solidFill>
                  <a:schemeClr val="accent2"/>
                </a:solidFill>
                <a:latin typeface="Bradley Hand ITC" panose="03070402050302030203" pitchFamily="66" charset="0"/>
              </a:rPr>
              <a:t> </a:t>
            </a:r>
            <a:r>
              <a:rPr lang="hr-HR" sz="2400" b="1" i="1" dirty="0" err="1">
                <a:solidFill>
                  <a:schemeClr val="accent2"/>
                </a:solidFill>
                <a:latin typeface="Bradley Hand ITC" panose="03070402050302030203" pitchFamily="66" charset="0"/>
              </a:rPr>
              <a:t>can</a:t>
            </a:r>
            <a:r>
              <a:rPr lang="hr-HR" sz="2400" b="1" i="1" dirty="0">
                <a:solidFill>
                  <a:schemeClr val="accent2"/>
                </a:solidFill>
                <a:latin typeface="Bradley Hand ITC" panose="03070402050302030203" pitchFamily="66" charset="0"/>
              </a:rPr>
              <a:t> </a:t>
            </a:r>
            <a:r>
              <a:rPr lang="hr-HR" sz="2400" b="1" i="1" dirty="0" err="1">
                <a:solidFill>
                  <a:schemeClr val="accent2"/>
                </a:solidFill>
                <a:latin typeface="Bradley Hand ITC" panose="03070402050302030203" pitchFamily="66" charset="0"/>
              </a:rPr>
              <a:t>meet</a:t>
            </a:r>
            <a:r>
              <a:rPr lang="hr-HR" sz="2400" b="1" i="1" dirty="0">
                <a:solidFill>
                  <a:schemeClr val="accent2"/>
                </a:solidFill>
                <a:latin typeface="Bradley Hand ITC" panose="03070402050302030203" pitchFamily="66" charset="0"/>
              </a:rPr>
              <a:t> </a:t>
            </a:r>
            <a:r>
              <a:rPr lang="hr-HR" sz="2400" b="1" i="1" dirty="0" err="1">
                <a:solidFill>
                  <a:schemeClr val="accent2"/>
                </a:solidFill>
                <a:latin typeface="Bradley Hand ITC" panose="03070402050302030203" pitchFamily="66" charset="0"/>
              </a:rPr>
              <a:t>up</a:t>
            </a:r>
            <a:r>
              <a:rPr lang="hr-HR" sz="2400" b="1" i="1" dirty="0">
                <a:solidFill>
                  <a:schemeClr val="accent2"/>
                </a:solidFill>
                <a:latin typeface="Bradley Hand ITC" panose="03070402050302030203" pitchFamily="66" charset="0"/>
              </a:rPr>
              <a:t> </a:t>
            </a:r>
            <a:r>
              <a:rPr lang="hr-HR" sz="2400" b="1" i="1" dirty="0" err="1">
                <a:solidFill>
                  <a:schemeClr val="accent2"/>
                </a:solidFill>
                <a:latin typeface="Bradley Hand ITC" panose="03070402050302030203" pitchFamily="66" charset="0"/>
              </a:rPr>
              <a:t>again</a:t>
            </a:r>
            <a:r>
              <a:rPr lang="hr-HR" sz="2400" b="1" i="1" dirty="0">
                <a:solidFill>
                  <a:schemeClr val="accent2"/>
                </a:solidFill>
                <a:latin typeface="Bradley Hand ITC" panose="03070402050302030203" pitchFamily="66" charset="0"/>
              </a:rPr>
              <a:t>.</a:t>
            </a:r>
          </a:p>
          <a:p>
            <a:endParaRPr lang="hr-HR" dirty="0"/>
          </a:p>
        </p:txBody>
      </p:sp>
      <p:sp>
        <p:nvSpPr>
          <p:cNvPr id="7" name="TekstniOkvir 6">
            <a:extLst>
              <a:ext uri="{FF2B5EF4-FFF2-40B4-BE49-F238E27FC236}">
                <a16:creationId xmlns:a16="http://schemas.microsoft.com/office/drawing/2014/main" id="{7FE17959-DA96-4A06-B6FD-98E578E2C78D}"/>
              </a:ext>
            </a:extLst>
          </p:cNvPr>
          <p:cNvSpPr txBox="1"/>
          <p:nvPr/>
        </p:nvSpPr>
        <p:spPr>
          <a:xfrm>
            <a:off x="6096000" y="2364827"/>
            <a:ext cx="5602015" cy="2585323"/>
          </a:xfrm>
          <a:prstGeom prst="rect">
            <a:avLst/>
          </a:prstGeom>
          <a:noFill/>
        </p:spPr>
        <p:txBody>
          <a:bodyPr wrap="square" rtlCol="0">
            <a:spAutoFit/>
          </a:bodyPr>
          <a:lstStyle/>
          <a:p>
            <a:r>
              <a:rPr lang="hr-HR" b="1" u="sng" dirty="0" err="1"/>
              <a:t>Write</a:t>
            </a:r>
            <a:r>
              <a:rPr lang="hr-HR" b="1" u="sng" dirty="0"/>
              <a:t> </a:t>
            </a:r>
            <a:r>
              <a:rPr lang="hr-HR" b="1" u="sng" dirty="0" err="1"/>
              <a:t>your</a:t>
            </a:r>
            <a:r>
              <a:rPr lang="hr-HR" b="1" u="sng" dirty="0"/>
              <a:t> </a:t>
            </a:r>
            <a:r>
              <a:rPr lang="hr-HR" b="1" u="sng" dirty="0" err="1"/>
              <a:t>letter</a:t>
            </a:r>
            <a:r>
              <a:rPr lang="hr-HR" b="1" u="sng" dirty="0"/>
              <a:t> </a:t>
            </a:r>
            <a:r>
              <a:rPr lang="hr-HR" b="1" u="sng" dirty="0" err="1"/>
              <a:t>in</a:t>
            </a:r>
            <a:r>
              <a:rPr lang="hr-HR" b="1" u="sng" dirty="0"/>
              <a:t> </a:t>
            </a:r>
            <a:r>
              <a:rPr lang="hr-HR" b="1" u="sng" dirty="0" err="1"/>
              <a:t>about</a:t>
            </a:r>
            <a:r>
              <a:rPr lang="hr-HR" b="1" u="sng" dirty="0"/>
              <a:t> 100 </a:t>
            </a:r>
            <a:r>
              <a:rPr lang="hr-HR" b="1" u="sng" dirty="0" err="1"/>
              <a:t>words.Include</a:t>
            </a:r>
            <a:r>
              <a:rPr lang="hr-HR" b="1" u="sng" dirty="0"/>
              <a:t> </a:t>
            </a:r>
            <a:r>
              <a:rPr lang="hr-HR" b="1" u="sng" dirty="0" err="1"/>
              <a:t>these</a:t>
            </a:r>
            <a:r>
              <a:rPr lang="hr-HR" b="1" u="sng" dirty="0"/>
              <a:t> </a:t>
            </a:r>
            <a:r>
              <a:rPr lang="hr-HR" b="1" u="sng" dirty="0" err="1"/>
              <a:t>points</a:t>
            </a:r>
            <a:r>
              <a:rPr lang="hr-HR" b="1" u="sng" dirty="0"/>
              <a:t>.</a:t>
            </a:r>
          </a:p>
          <a:p>
            <a:pPr marL="285750" indent="-285750">
              <a:buFont typeface="Arial" panose="020B0604020202020204" pitchFamily="34" charset="0"/>
              <a:buChar char="•"/>
            </a:pPr>
            <a:r>
              <a:rPr lang="hr-HR" i="1" dirty="0" err="1"/>
              <a:t>Thank</a:t>
            </a:r>
            <a:r>
              <a:rPr lang="hr-HR" i="1" dirty="0"/>
              <a:t> </a:t>
            </a:r>
            <a:r>
              <a:rPr lang="hr-HR" i="1" dirty="0" err="1"/>
              <a:t>your</a:t>
            </a:r>
            <a:r>
              <a:rPr lang="hr-HR" i="1" dirty="0"/>
              <a:t> </a:t>
            </a:r>
            <a:r>
              <a:rPr lang="hr-HR" i="1" dirty="0" err="1"/>
              <a:t>friend</a:t>
            </a:r>
            <a:r>
              <a:rPr lang="hr-HR" i="1" dirty="0"/>
              <a:t> for </a:t>
            </a:r>
            <a:r>
              <a:rPr lang="hr-HR" i="1" dirty="0" err="1"/>
              <a:t>the</a:t>
            </a:r>
            <a:r>
              <a:rPr lang="hr-HR" i="1" dirty="0"/>
              <a:t> </a:t>
            </a:r>
            <a:r>
              <a:rPr lang="hr-HR" i="1" dirty="0" err="1"/>
              <a:t>letter</a:t>
            </a:r>
            <a:r>
              <a:rPr lang="hr-HR" i="1" dirty="0"/>
              <a:t>.</a:t>
            </a:r>
          </a:p>
          <a:p>
            <a:pPr marL="285750" indent="-285750">
              <a:buFont typeface="Arial" panose="020B0604020202020204" pitchFamily="34" charset="0"/>
              <a:buChar char="•"/>
            </a:pPr>
            <a:r>
              <a:rPr lang="hr-HR" i="1" dirty="0"/>
              <a:t>Express </a:t>
            </a:r>
            <a:r>
              <a:rPr lang="hr-HR" i="1" dirty="0" err="1"/>
              <a:t>symphaty</a:t>
            </a:r>
            <a:r>
              <a:rPr lang="hr-HR" i="1" dirty="0"/>
              <a:t> for </a:t>
            </a:r>
            <a:r>
              <a:rPr lang="hr-HR" i="1" dirty="0" err="1"/>
              <a:t>his</a:t>
            </a:r>
            <a:r>
              <a:rPr lang="hr-HR" i="1" dirty="0"/>
              <a:t> </a:t>
            </a:r>
            <a:r>
              <a:rPr lang="hr-HR" i="1" dirty="0" err="1"/>
              <a:t>news</a:t>
            </a:r>
            <a:endParaRPr lang="hr-HR" i="1" dirty="0"/>
          </a:p>
          <a:p>
            <a:pPr marL="285750" indent="-285750">
              <a:buFont typeface="Arial" panose="020B0604020202020204" pitchFamily="34" charset="0"/>
              <a:buChar char="•"/>
            </a:pPr>
            <a:r>
              <a:rPr lang="hr-HR" i="1" dirty="0" err="1"/>
              <a:t>Tell</a:t>
            </a:r>
            <a:r>
              <a:rPr lang="hr-HR" i="1" dirty="0"/>
              <a:t> </a:t>
            </a:r>
            <a:r>
              <a:rPr lang="hr-HR" i="1" dirty="0" err="1"/>
              <a:t>him</a:t>
            </a:r>
            <a:r>
              <a:rPr lang="hr-HR" i="1" dirty="0"/>
              <a:t> </a:t>
            </a:r>
            <a:r>
              <a:rPr lang="hr-HR" i="1" dirty="0" err="1"/>
              <a:t>about</a:t>
            </a:r>
            <a:r>
              <a:rPr lang="hr-HR" i="1" dirty="0"/>
              <a:t> </a:t>
            </a:r>
            <a:r>
              <a:rPr lang="hr-HR" i="1" dirty="0" err="1"/>
              <a:t>your</a:t>
            </a:r>
            <a:r>
              <a:rPr lang="hr-HR" i="1" dirty="0"/>
              <a:t> </a:t>
            </a:r>
            <a:r>
              <a:rPr lang="hr-HR" i="1" dirty="0" err="1"/>
              <a:t>news</a:t>
            </a:r>
            <a:r>
              <a:rPr lang="hr-HR" i="1" dirty="0"/>
              <a:t>( </a:t>
            </a:r>
            <a:r>
              <a:rPr lang="hr-HR" i="1" dirty="0" err="1"/>
              <a:t>pandemic</a:t>
            </a:r>
            <a:r>
              <a:rPr lang="hr-HR" i="1" dirty="0"/>
              <a:t>, online </a:t>
            </a:r>
            <a:r>
              <a:rPr lang="hr-HR" i="1" dirty="0" err="1"/>
              <a:t>classes</a:t>
            </a:r>
            <a:r>
              <a:rPr lang="hr-HR" i="1" dirty="0"/>
              <a:t>, online </a:t>
            </a:r>
            <a:r>
              <a:rPr lang="hr-HR" i="1" dirty="0" err="1"/>
              <a:t>tests</a:t>
            </a:r>
            <a:r>
              <a:rPr lang="hr-HR" i="1" dirty="0"/>
              <a:t>)</a:t>
            </a:r>
          </a:p>
          <a:p>
            <a:pPr marL="285750" indent="-285750">
              <a:buFont typeface="Arial" panose="020B0604020202020204" pitchFamily="34" charset="0"/>
              <a:buChar char="•"/>
            </a:pPr>
            <a:r>
              <a:rPr lang="hr-HR" i="1" dirty="0" err="1"/>
              <a:t>Tell</a:t>
            </a:r>
            <a:r>
              <a:rPr lang="hr-HR" i="1" dirty="0"/>
              <a:t> </a:t>
            </a:r>
            <a:r>
              <a:rPr lang="hr-HR" i="1" dirty="0" err="1"/>
              <a:t>him</a:t>
            </a:r>
            <a:r>
              <a:rPr lang="hr-HR" i="1" dirty="0"/>
              <a:t> </a:t>
            </a:r>
            <a:r>
              <a:rPr lang="hr-HR" i="1" dirty="0" err="1"/>
              <a:t>about</a:t>
            </a:r>
            <a:r>
              <a:rPr lang="hr-HR" i="1" dirty="0"/>
              <a:t> </a:t>
            </a:r>
            <a:r>
              <a:rPr lang="hr-HR" i="1" dirty="0" err="1"/>
              <a:t>what</a:t>
            </a:r>
            <a:r>
              <a:rPr lang="hr-HR" i="1" dirty="0"/>
              <a:t> </a:t>
            </a:r>
            <a:r>
              <a:rPr lang="hr-HR" i="1" dirty="0" err="1"/>
              <a:t>you</a:t>
            </a:r>
            <a:r>
              <a:rPr lang="hr-HR" i="1" dirty="0"/>
              <a:t> </a:t>
            </a:r>
            <a:r>
              <a:rPr lang="hr-HR" i="1" dirty="0" err="1"/>
              <a:t>will</a:t>
            </a:r>
            <a:r>
              <a:rPr lang="hr-HR" i="1" dirty="0"/>
              <a:t> do  </a:t>
            </a:r>
            <a:r>
              <a:rPr lang="hr-HR" i="1" dirty="0" err="1"/>
              <a:t>together</a:t>
            </a:r>
            <a:r>
              <a:rPr lang="hr-HR" i="1" dirty="0"/>
              <a:t>, </a:t>
            </a:r>
            <a:r>
              <a:rPr lang="hr-HR" i="1" dirty="0" err="1"/>
              <a:t>once</a:t>
            </a:r>
            <a:r>
              <a:rPr lang="hr-HR" i="1" dirty="0"/>
              <a:t> </a:t>
            </a:r>
            <a:r>
              <a:rPr lang="hr-HR" i="1" dirty="0" err="1"/>
              <a:t>this</a:t>
            </a:r>
            <a:r>
              <a:rPr lang="hr-HR" i="1" dirty="0"/>
              <a:t> </a:t>
            </a:r>
            <a:r>
              <a:rPr lang="hr-HR" i="1" dirty="0" err="1"/>
              <a:t>is</a:t>
            </a:r>
            <a:r>
              <a:rPr lang="hr-HR" i="1" dirty="0"/>
              <a:t> </a:t>
            </a:r>
            <a:r>
              <a:rPr lang="hr-HR" i="1" dirty="0" err="1"/>
              <a:t>over</a:t>
            </a:r>
            <a:r>
              <a:rPr lang="hr-HR" i="1" dirty="0"/>
              <a:t>.</a:t>
            </a:r>
          </a:p>
          <a:p>
            <a:pPr marL="285750" indent="-285750">
              <a:buFont typeface="Arial" panose="020B0604020202020204" pitchFamily="34" charset="0"/>
              <a:buChar char="•"/>
            </a:pPr>
            <a:r>
              <a:rPr lang="hr-HR" i="1" dirty="0"/>
              <a:t>Close </a:t>
            </a:r>
            <a:r>
              <a:rPr lang="hr-HR" i="1" dirty="0" err="1"/>
              <a:t>your</a:t>
            </a:r>
            <a:r>
              <a:rPr lang="hr-HR" i="1" dirty="0"/>
              <a:t> email </a:t>
            </a:r>
            <a:r>
              <a:rPr lang="hr-HR" i="1" dirty="0" err="1"/>
              <a:t>with</a:t>
            </a:r>
            <a:r>
              <a:rPr lang="hr-HR" i="1" dirty="0"/>
              <a:t> </a:t>
            </a:r>
            <a:r>
              <a:rPr lang="hr-HR" i="1" dirty="0" err="1"/>
              <a:t>kind</a:t>
            </a:r>
            <a:r>
              <a:rPr lang="hr-HR" i="1" dirty="0"/>
              <a:t> </a:t>
            </a:r>
            <a:r>
              <a:rPr lang="hr-HR" i="1" dirty="0" err="1"/>
              <a:t>words</a:t>
            </a:r>
            <a:endParaRPr lang="hr-HR" i="1" dirty="0"/>
          </a:p>
          <a:p>
            <a:pPr marL="285750" indent="-285750">
              <a:buFont typeface="Arial" panose="020B0604020202020204" pitchFamily="34" charset="0"/>
              <a:buChar char="•"/>
            </a:pPr>
            <a:r>
              <a:rPr lang="hr-HR" dirty="0"/>
              <a:t>( </a:t>
            </a:r>
            <a:r>
              <a:rPr lang="hr-HR" b="1" dirty="0"/>
              <a:t>Use </a:t>
            </a:r>
            <a:r>
              <a:rPr lang="hr-HR" b="1" dirty="0" err="1"/>
              <a:t>the</a:t>
            </a:r>
            <a:r>
              <a:rPr lang="hr-HR" b="1" dirty="0"/>
              <a:t> </a:t>
            </a:r>
            <a:r>
              <a:rPr lang="hr-HR" b="1" dirty="0" err="1"/>
              <a:t>ideas</a:t>
            </a:r>
            <a:r>
              <a:rPr lang="hr-HR" b="1" dirty="0"/>
              <a:t> </a:t>
            </a:r>
            <a:r>
              <a:rPr lang="hr-HR" b="1" dirty="0" err="1"/>
              <a:t>in</a:t>
            </a:r>
            <a:r>
              <a:rPr lang="hr-HR" b="1" dirty="0"/>
              <a:t> </a:t>
            </a:r>
            <a:r>
              <a:rPr lang="hr-HR" b="1" dirty="0" err="1"/>
              <a:t>the</a:t>
            </a:r>
            <a:r>
              <a:rPr lang="hr-HR" b="1" dirty="0"/>
              <a:t> WRITING FOCUS </a:t>
            </a:r>
            <a:r>
              <a:rPr lang="hr-HR" b="1" dirty="0" err="1"/>
              <a:t>and</a:t>
            </a:r>
            <a:r>
              <a:rPr lang="hr-HR" b="1" dirty="0"/>
              <a:t> </a:t>
            </a:r>
            <a:r>
              <a:rPr lang="hr-HR" b="1" dirty="0" err="1"/>
              <a:t>the</a:t>
            </a:r>
            <a:r>
              <a:rPr lang="hr-HR" b="1" dirty="0"/>
              <a:t> model to </a:t>
            </a:r>
            <a:r>
              <a:rPr lang="hr-HR" b="1" dirty="0" err="1"/>
              <a:t>help</a:t>
            </a:r>
            <a:r>
              <a:rPr lang="hr-HR" b="1" dirty="0"/>
              <a:t> </a:t>
            </a:r>
            <a:r>
              <a:rPr lang="hr-HR" b="1" dirty="0" err="1"/>
              <a:t>you</a:t>
            </a:r>
            <a:r>
              <a:rPr lang="hr-HR" dirty="0"/>
              <a:t>)</a:t>
            </a:r>
          </a:p>
        </p:txBody>
      </p:sp>
    </p:spTree>
    <p:extLst>
      <p:ext uri="{BB962C8B-B14F-4D97-AF65-F5344CB8AC3E}">
        <p14:creationId xmlns:p14="http://schemas.microsoft.com/office/powerpoint/2010/main" val="2537364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8286FD-0D8B-4A23-A1DB-E3296C728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45A990F-5655-4935-A76E-35B43EA795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Naslov 1">
            <a:extLst>
              <a:ext uri="{FF2B5EF4-FFF2-40B4-BE49-F238E27FC236}">
                <a16:creationId xmlns:a16="http://schemas.microsoft.com/office/drawing/2014/main" id="{2B089372-F8F3-443B-8B12-AE393EF89142}"/>
              </a:ext>
            </a:extLst>
          </p:cNvPr>
          <p:cNvSpPr>
            <a:spLocks noGrp="1"/>
          </p:cNvSpPr>
          <p:nvPr>
            <p:ph type="title"/>
          </p:nvPr>
        </p:nvSpPr>
        <p:spPr>
          <a:xfrm>
            <a:off x="1295402" y="982132"/>
            <a:ext cx="9601196" cy="1303867"/>
          </a:xfrm>
        </p:spPr>
        <p:txBody>
          <a:bodyPr>
            <a:normAutofit/>
          </a:bodyPr>
          <a:lstStyle/>
          <a:p>
            <a:r>
              <a:rPr lang="hr-HR">
                <a:solidFill>
                  <a:srgbClr val="262626"/>
                </a:solidFill>
              </a:rPr>
              <a:t>Check</a:t>
            </a:r>
          </a:p>
        </p:txBody>
      </p:sp>
      <p:graphicFrame>
        <p:nvGraphicFramePr>
          <p:cNvPr id="5" name="Rezervirano mjesto sadržaja 2">
            <a:extLst>
              <a:ext uri="{FF2B5EF4-FFF2-40B4-BE49-F238E27FC236}">
                <a16:creationId xmlns:a16="http://schemas.microsoft.com/office/drawing/2014/main" id="{9D1EAA52-C446-4186-9697-711E55F4D2B1}"/>
              </a:ext>
            </a:extLst>
          </p:cNvPr>
          <p:cNvGraphicFramePr>
            <a:graphicFrameLocks noGrp="1"/>
          </p:cNvGraphicFramePr>
          <p:nvPr>
            <p:ph idx="1"/>
            <p:extLst>
              <p:ext uri="{D42A27DB-BD31-4B8C-83A1-F6EECF244321}">
                <p14:modId xmlns:p14="http://schemas.microsoft.com/office/powerpoint/2010/main" val="2474439991"/>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52915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88000"/>
                <a:lumMod val="9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1" name="Rectangle 10">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3" name="Naslov 2">
            <a:extLst>
              <a:ext uri="{FF2B5EF4-FFF2-40B4-BE49-F238E27FC236}">
                <a16:creationId xmlns:a16="http://schemas.microsoft.com/office/drawing/2014/main" id="{94571524-AF07-4B5B-B0CC-22559C8D9F77}"/>
              </a:ext>
            </a:extLst>
          </p:cNvPr>
          <p:cNvSpPr>
            <a:spLocks noGrp="1"/>
          </p:cNvSpPr>
          <p:nvPr>
            <p:ph type="title"/>
          </p:nvPr>
        </p:nvSpPr>
        <p:spPr>
          <a:xfrm>
            <a:off x="1295402" y="1508760"/>
            <a:ext cx="2918458" cy="3840480"/>
          </a:xfrm>
        </p:spPr>
        <p:txBody>
          <a:bodyPr>
            <a:normAutofit/>
          </a:bodyPr>
          <a:lstStyle/>
          <a:p>
            <a:r>
              <a:rPr lang="hr-HR">
                <a:solidFill>
                  <a:schemeClr val="tx1"/>
                </a:solidFill>
              </a:rPr>
              <a:t>IZVORI</a:t>
            </a:r>
          </a:p>
        </p:txBody>
      </p:sp>
      <p:cxnSp>
        <p:nvCxnSpPr>
          <p:cNvPr id="15" name="Straight Connector 14">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zervirano mjesto sadržaja 3">
            <a:extLst>
              <a:ext uri="{FF2B5EF4-FFF2-40B4-BE49-F238E27FC236}">
                <a16:creationId xmlns:a16="http://schemas.microsoft.com/office/drawing/2014/main" id="{DA2FB74D-C119-4C3D-9532-F88744EAD31B}"/>
              </a:ext>
            </a:extLst>
          </p:cNvPr>
          <p:cNvSpPr>
            <a:spLocks noGrp="1"/>
          </p:cNvSpPr>
          <p:nvPr>
            <p:ph idx="1"/>
          </p:nvPr>
        </p:nvSpPr>
        <p:spPr>
          <a:xfrm>
            <a:off x="4907279" y="1508760"/>
            <a:ext cx="5989317" cy="3840480"/>
          </a:xfrm>
        </p:spPr>
        <p:txBody>
          <a:bodyPr anchor="ctr">
            <a:normAutofit/>
          </a:bodyPr>
          <a:lstStyle/>
          <a:p>
            <a:r>
              <a:rPr lang="hr-HR" sz="2000">
                <a:solidFill>
                  <a:schemeClr val="tx1"/>
                </a:solidFill>
              </a:rPr>
              <a:t>Foucus 2 student’s book, Patricia Reilly, Anna Grodzicka, Pearson</a:t>
            </a:r>
          </a:p>
          <a:p>
            <a:r>
              <a:rPr lang="en-US" sz="2000">
                <a:solidFill>
                  <a:schemeClr val="tx1"/>
                </a:solidFill>
                <a:hlinkClick r:id="rId2"/>
              </a:rPr>
              <a:t>https://www.youtube.com/watch?v=id0zukbz2qA</a:t>
            </a:r>
            <a:endParaRPr lang="hr-HR" sz="2000">
              <a:solidFill>
                <a:schemeClr val="tx1"/>
              </a:solidFill>
            </a:endParaRPr>
          </a:p>
          <a:p>
            <a:r>
              <a:rPr lang="en-GB" sz="2000">
                <a:solidFill>
                  <a:schemeClr val="tx1"/>
                </a:solidFill>
                <a:hlinkClick r:id="rId3"/>
              </a:rPr>
              <a:t>https://www.cambridgeenglish.org/learning-english/activities-for-learners/b2w002b-how-to-write-an-informal-email</a:t>
            </a:r>
            <a:endParaRPr lang="hr-HR" sz="2000">
              <a:solidFill>
                <a:schemeClr val="tx1"/>
              </a:solidFill>
            </a:endParaRPr>
          </a:p>
          <a:p>
            <a:endParaRPr lang="en-US" sz="2000">
              <a:solidFill>
                <a:schemeClr val="tx1"/>
              </a:solidFill>
            </a:endParaRPr>
          </a:p>
          <a:p>
            <a:endParaRPr lang="hr-HR" sz="2000">
              <a:solidFill>
                <a:schemeClr val="tx1"/>
              </a:solidFill>
            </a:endParaRPr>
          </a:p>
          <a:p>
            <a:endParaRPr lang="hr-HR" sz="2000">
              <a:solidFill>
                <a:schemeClr val="tx1"/>
              </a:solidFill>
            </a:endParaRPr>
          </a:p>
        </p:txBody>
      </p:sp>
    </p:spTree>
    <p:extLst>
      <p:ext uri="{BB962C8B-B14F-4D97-AF65-F5344CB8AC3E}">
        <p14:creationId xmlns:p14="http://schemas.microsoft.com/office/powerpoint/2010/main" val="425837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9CD864-9B80-4217-918A-A08DD42815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1" name="Straight Connector 10">
            <a:extLst>
              <a:ext uri="{FF2B5EF4-FFF2-40B4-BE49-F238E27FC236}">
                <a16:creationId xmlns:a16="http://schemas.microsoft.com/office/drawing/2014/main" id="{1C376FBE-D09E-4799-BCF8-13452CEC1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useBgFill="1">
        <p:nvSpPr>
          <p:cNvPr id="13" name="Rectangle 12">
            <a:extLst>
              <a:ext uri="{FF2B5EF4-FFF2-40B4-BE49-F238E27FC236}">
                <a16:creationId xmlns:a16="http://schemas.microsoft.com/office/drawing/2014/main" id="{946E2E74-06CA-4173-B7B0-204D27B19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5" name="Rectangle 14">
            <a:extLst>
              <a:ext uri="{FF2B5EF4-FFF2-40B4-BE49-F238E27FC236}">
                <a16:creationId xmlns:a16="http://schemas.microsoft.com/office/drawing/2014/main" id="{6970E1C9-C9F9-481F-894F-6978A15CF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5201" y="965200"/>
            <a:ext cx="10286108" cy="4927600"/>
          </a:xfrm>
          <a:prstGeom prst="rect">
            <a:avLst/>
          </a:prstGeom>
          <a:solidFill>
            <a:schemeClr val="bg1">
              <a:lumMod val="95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995FB36-9688-49FD-8F26-AD6071762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347" y="1129284"/>
            <a:ext cx="9957816" cy="45994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slov 3">
            <a:extLst>
              <a:ext uri="{FF2B5EF4-FFF2-40B4-BE49-F238E27FC236}">
                <a16:creationId xmlns:a16="http://schemas.microsoft.com/office/drawing/2014/main" id="{B40180C4-8476-40FE-9259-089019876F2D}"/>
              </a:ext>
            </a:extLst>
          </p:cNvPr>
          <p:cNvSpPr>
            <a:spLocks noGrp="1"/>
          </p:cNvSpPr>
          <p:nvPr>
            <p:ph type="title"/>
          </p:nvPr>
        </p:nvSpPr>
        <p:spPr>
          <a:xfrm>
            <a:off x="1567543" y="1588168"/>
            <a:ext cx="9149156" cy="2644719"/>
          </a:xfrm>
        </p:spPr>
        <p:txBody>
          <a:bodyPr vert="horz" lIns="91440" tIns="45720" rIns="91440" bIns="45720" rtlCol="0" anchor="ctr">
            <a:normAutofit/>
          </a:bodyPr>
          <a:lstStyle/>
          <a:p>
            <a:r>
              <a:rPr lang="en-US" sz="4800" dirty="0"/>
              <a:t>Thank you!</a:t>
            </a:r>
          </a:p>
        </p:txBody>
      </p:sp>
      <p:sp>
        <p:nvSpPr>
          <p:cNvPr id="3" name="Podnaslov 2">
            <a:extLst>
              <a:ext uri="{FF2B5EF4-FFF2-40B4-BE49-F238E27FC236}">
                <a16:creationId xmlns:a16="http://schemas.microsoft.com/office/drawing/2014/main" id="{90D74029-F6AE-4EF8-8901-08EEDB8B2BB3}"/>
              </a:ext>
            </a:extLst>
          </p:cNvPr>
          <p:cNvSpPr>
            <a:spLocks noGrp="1"/>
          </p:cNvSpPr>
          <p:nvPr>
            <p:ph type="body" idx="1"/>
          </p:nvPr>
        </p:nvSpPr>
        <p:spPr>
          <a:xfrm>
            <a:off x="1197079" y="4691771"/>
            <a:ext cx="9865574" cy="1036942"/>
          </a:xfrm>
        </p:spPr>
        <p:txBody>
          <a:bodyPr vert="horz" lIns="91440" tIns="45720" rIns="91440" bIns="45720" rtlCol="0" anchor="t">
            <a:normAutofit fontScale="62500" lnSpcReduction="20000"/>
          </a:bodyPr>
          <a:lstStyle/>
          <a:p>
            <a:pPr>
              <a:lnSpc>
                <a:spcPct val="90000"/>
              </a:lnSpc>
            </a:pPr>
            <a:r>
              <a:rPr lang="en-US" sz="2800" dirty="0" err="1"/>
              <a:t>Prezentaciju</a:t>
            </a:r>
            <a:r>
              <a:rPr lang="en-US" sz="2800" dirty="0"/>
              <a:t> za </a:t>
            </a:r>
            <a:r>
              <a:rPr lang="en-US" sz="2800" dirty="0" err="1"/>
              <a:t>prve</a:t>
            </a:r>
            <a:r>
              <a:rPr lang="en-US" sz="2800" dirty="0"/>
              <a:t> </a:t>
            </a:r>
            <a:r>
              <a:rPr lang="en-US" sz="2800" dirty="0" err="1"/>
              <a:t>razrede</a:t>
            </a:r>
            <a:r>
              <a:rPr lang="en-US" sz="2800" dirty="0"/>
              <a:t> </a:t>
            </a:r>
            <a:r>
              <a:rPr lang="en-US" sz="2800" dirty="0" err="1"/>
              <a:t>Medicinske</a:t>
            </a:r>
            <a:r>
              <a:rPr lang="en-US" sz="2800" dirty="0"/>
              <a:t> </a:t>
            </a:r>
            <a:r>
              <a:rPr lang="en-US" sz="2800" dirty="0" err="1"/>
              <a:t>škole</a:t>
            </a:r>
            <a:r>
              <a:rPr lang="en-US" sz="2800" dirty="0"/>
              <a:t> u </a:t>
            </a:r>
            <a:r>
              <a:rPr lang="en-US" sz="2800" dirty="0" err="1"/>
              <a:t>Rijeci</a:t>
            </a:r>
            <a:r>
              <a:rPr lang="en-US" sz="2800" dirty="0"/>
              <a:t> </a:t>
            </a:r>
            <a:r>
              <a:rPr lang="en-US" sz="2800" dirty="0" err="1"/>
              <a:t>izradile</a:t>
            </a:r>
            <a:r>
              <a:rPr lang="en-US" sz="2800" dirty="0"/>
              <a:t>: </a:t>
            </a:r>
            <a:r>
              <a:rPr lang="en-US" sz="2800" b="1" dirty="0" err="1"/>
              <a:t>Korina</a:t>
            </a:r>
            <a:r>
              <a:rPr lang="en-US" sz="2800" b="1" dirty="0"/>
              <a:t> </a:t>
            </a:r>
            <a:r>
              <a:rPr lang="en-US" sz="2800" b="1" dirty="0" err="1"/>
              <a:t>Zoretić</a:t>
            </a:r>
            <a:r>
              <a:rPr lang="en-US" sz="2800" dirty="0"/>
              <a:t>, student </a:t>
            </a:r>
            <a:r>
              <a:rPr lang="en-US" sz="2800" dirty="0" err="1"/>
              <a:t>pete</a:t>
            </a:r>
            <a:r>
              <a:rPr lang="en-US" sz="2800" dirty="0"/>
              <a:t> </a:t>
            </a:r>
            <a:r>
              <a:rPr lang="en-US" sz="2800" dirty="0" err="1"/>
              <a:t>godine</a:t>
            </a:r>
            <a:endParaRPr lang="en-US" sz="2800" dirty="0"/>
          </a:p>
          <a:p>
            <a:pPr>
              <a:lnSpc>
                <a:spcPct val="90000"/>
              </a:lnSpc>
            </a:pPr>
            <a:r>
              <a:rPr lang="en-US" sz="2800" dirty="0"/>
              <a:t> </a:t>
            </a:r>
            <a:r>
              <a:rPr lang="en-US" sz="2800" dirty="0" err="1"/>
              <a:t>i</a:t>
            </a:r>
            <a:r>
              <a:rPr lang="en-US" sz="2800" dirty="0"/>
              <a:t> mentor </a:t>
            </a:r>
            <a:r>
              <a:rPr lang="en-US" sz="2800" b="1" dirty="0"/>
              <a:t>Dunja Frković</a:t>
            </a:r>
            <a:r>
              <a:rPr lang="en-US" sz="2800" dirty="0"/>
              <a:t>, prof. </a:t>
            </a:r>
            <a:r>
              <a:rPr lang="en-US" sz="2800" dirty="0" err="1"/>
              <a:t>savjetnik</a:t>
            </a:r>
            <a:endParaRPr lang="en-US" sz="2800" dirty="0"/>
          </a:p>
          <a:p>
            <a:pPr>
              <a:lnSpc>
                <a:spcPct val="90000"/>
              </a:lnSpc>
            </a:pPr>
            <a:r>
              <a:rPr lang="en-US" sz="2800" dirty="0"/>
              <a:t>u </a:t>
            </a:r>
            <a:r>
              <a:rPr lang="en-US" sz="2800" dirty="0" err="1"/>
              <a:t>Rijeci</a:t>
            </a:r>
            <a:r>
              <a:rPr lang="en-US" sz="2800" dirty="0"/>
              <a:t>, </a:t>
            </a:r>
            <a:r>
              <a:rPr lang="en-US" sz="2800" dirty="0" err="1"/>
              <a:t>travanj</a:t>
            </a:r>
            <a:r>
              <a:rPr lang="en-US" sz="2800" dirty="0"/>
              <a:t> 2020.</a:t>
            </a:r>
            <a:br>
              <a:rPr lang="en-US" sz="500" dirty="0"/>
            </a:br>
            <a:endParaRPr lang="en-US" sz="500" dirty="0"/>
          </a:p>
        </p:txBody>
      </p:sp>
      <p:cxnSp>
        <p:nvCxnSpPr>
          <p:cNvPr id="19" name="Straight Connector 18">
            <a:extLst>
              <a:ext uri="{FF2B5EF4-FFF2-40B4-BE49-F238E27FC236}">
                <a16:creationId xmlns:a16="http://schemas.microsoft.com/office/drawing/2014/main" id="{DE8DFF79-735F-44E8-8B9C-D1F28BED79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600" y="4663440"/>
            <a:ext cx="1828800" cy="0"/>
          </a:xfrm>
          <a:prstGeom prst="line">
            <a:avLst/>
          </a:prstGeom>
          <a:ln w="158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009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C73DDCF-F615-4F74-B48B-9171A6954092}"/>
              </a:ext>
            </a:extLst>
          </p:cNvPr>
          <p:cNvSpPr>
            <a:spLocks noGrp="1"/>
          </p:cNvSpPr>
          <p:nvPr>
            <p:ph type="title"/>
          </p:nvPr>
        </p:nvSpPr>
        <p:spPr>
          <a:xfrm>
            <a:off x="609977" y="982131"/>
            <a:ext cx="4577086" cy="1624434"/>
          </a:xfrm>
        </p:spPr>
        <p:txBody>
          <a:bodyPr anchor="b">
            <a:normAutofit/>
          </a:bodyPr>
          <a:lstStyle/>
          <a:p>
            <a:pPr>
              <a:lnSpc>
                <a:spcPct val="90000"/>
              </a:lnSpc>
            </a:pPr>
            <a:r>
              <a:rPr lang="hr-HR" sz="2200" dirty="0"/>
              <a:t>Za današnju aktivnost bit će vam potreban udžbenik : </a:t>
            </a:r>
            <a:r>
              <a:rPr lang="hr-HR" sz="2200" dirty="0" err="1"/>
              <a:t>Focus</a:t>
            </a:r>
            <a:r>
              <a:rPr lang="hr-HR" sz="2200" dirty="0"/>
              <a:t> 2, str. 44,45</a:t>
            </a:r>
            <a:br>
              <a:rPr lang="hr-HR" sz="2200" dirty="0"/>
            </a:br>
            <a:endParaRPr lang="hr-HR" sz="2200" dirty="0"/>
          </a:p>
        </p:txBody>
      </p:sp>
      <p:sp>
        <p:nvSpPr>
          <p:cNvPr id="11" name="Content Placeholder 10">
            <a:extLst>
              <a:ext uri="{FF2B5EF4-FFF2-40B4-BE49-F238E27FC236}">
                <a16:creationId xmlns:a16="http://schemas.microsoft.com/office/drawing/2014/main" id="{DD961CA4-64BD-47F9-8695-0F7D29343701}"/>
              </a:ext>
            </a:extLst>
          </p:cNvPr>
          <p:cNvSpPr>
            <a:spLocks noGrp="1"/>
          </p:cNvSpPr>
          <p:nvPr>
            <p:ph idx="1"/>
          </p:nvPr>
        </p:nvSpPr>
        <p:spPr>
          <a:xfrm>
            <a:off x="1295401" y="2493774"/>
            <a:ext cx="3660057" cy="3382094"/>
          </a:xfrm>
        </p:spPr>
        <p:txBody>
          <a:bodyPr>
            <a:normAutofit/>
          </a:bodyPr>
          <a:lstStyle/>
          <a:p>
            <a:pPr algn="ctr"/>
            <a:endParaRPr lang="en-US" sz="1600"/>
          </a:p>
        </p:txBody>
      </p:sp>
      <p:pic>
        <p:nvPicPr>
          <p:cNvPr id="7" name="Rezervirano mjesto sadržaja 6" descr="Slika na kojoj se prikazuje novine, snimka zaslona, stol, muškarac&#10;&#10;Opis je automatski generiran">
            <a:extLst>
              <a:ext uri="{FF2B5EF4-FFF2-40B4-BE49-F238E27FC236}">
                <a16:creationId xmlns:a16="http://schemas.microsoft.com/office/drawing/2014/main" id="{93134911-366F-4303-8FBF-47719CFE9E44}"/>
              </a:ext>
            </a:extLst>
          </p:cNvPr>
          <p:cNvPicPr>
            <a:picLocks noChangeAspect="1"/>
          </p:cNvPicPr>
          <p:nvPr/>
        </p:nvPicPr>
        <p:blipFill rotWithShape="1">
          <a:blip r:embed="rId5">
            <a:extLst>
              <a:ext uri="{28A0092B-C50C-407E-A947-70E740481C1C}">
                <a14:useLocalDpi xmlns:a14="http://schemas.microsoft.com/office/drawing/2010/main" val="0"/>
              </a:ext>
            </a:extLst>
          </a:blip>
          <a:srcRect r="20645" b="-3"/>
          <a:stretch/>
        </p:blipFill>
        <p:spPr>
          <a:xfrm>
            <a:off x="5418668" y="982131"/>
            <a:ext cx="5469466" cy="4893735"/>
          </a:xfrm>
          <a:prstGeom prst="rect">
            <a:avLst/>
          </a:prstGeom>
          <a:ln w="57150" cmpd="thickThin">
            <a:solidFill>
              <a:schemeClr val="tx1">
                <a:lumMod val="50000"/>
                <a:lumOff val="50000"/>
              </a:schemeClr>
            </a:solidFill>
            <a:miter lim="800000"/>
          </a:ln>
        </p:spPr>
      </p:pic>
      <p:pic>
        <p:nvPicPr>
          <p:cNvPr id="13" name="Snimljeni zvuk">
            <a:hlinkClick r:id="" action="ppaction://media"/>
            <a:extLst>
              <a:ext uri="{FF2B5EF4-FFF2-40B4-BE49-F238E27FC236}">
                <a16:creationId xmlns:a16="http://schemas.microsoft.com/office/drawing/2014/main" id="{9265596F-0E08-4AF8-888A-08CBD71A2B5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898520" y="3941139"/>
            <a:ext cx="487363" cy="487363"/>
          </a:xfrm>
          <a:prstGeom prst="rect">
            <a:avLst/>
          </a:prstGeom>
        </p:spPr>
      </p:pic>
    </p:spTree>
    <p:extLst>
      <p:ext uri="{BB962C8B-B14F-4D97-AF65-F5344CB8AC3E}">
        <p14:creationId xmlns:p14="http://schemas.microsoft.com/office/powerpoint/2010/main" val="103508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100"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D6CE1-AD1A-46BC-9D8C-FE997E0C7BCE}"/>
              </a:ext>
            </a:extLst>
          </p:cNvPr>
          <p:cNvSpPr>
            <a:spLocks noGrp="1"/>
          </p:cNvSpPr>
          <p:nvPr>
            <p:ph type="title"/>
          </p:nvPr>
        </p:nvSpPr>
        <p:spPr/>
        <p:txBody>
          <a:bodyPr>
            <a:normAutofit/>
          </a:bodyPr>
          <a:lstStyle/>
          <a:p>
            <a:r>
              <a:rPr lang="hr-HR">
                <a:solidFill>
                  <a:srgbClr val="262626"/>
                </a:solidFill>
              </a:rPr>
              <a:t>Informal Email/Letter</a:t>
            </a:r>
            <a:endParaRPr lang="en-GB">
              <a:solidFill>
                <a:srgbClr val="262626"/>
              </a:solidFill>
            </a:endParaRPr>
          </a:p>
        </p:txBody>
      </p:sp>
      <p:graphicFrame>
        <p:nvGraphicFramePr>
          <p:cNvPr id="5" name="Content Placeholder 2">
            <a:extLst>
              <a:ext uri="{FF2B5EF4-FFF2-40B4-BE49-F238E27FC236}">
                <a16:creationId xmlns:a16="http://schemas.microsoft.com/office/drawing/2014/main" id="{EFE94CC1-4184-4BDD-A7B0-801DAA558934}"/>
              </a:ext>
            </a:extLst>
          </p:cNvPr>
          <p:cNvGraphicFramePr>
            <a:graphicFrameLocks noGrp="1"/>
          </p:cNvGraphicFramePr>
          <p:nvPr>
            <p:ph idx="1"/>
            <p:extLst>
              <p:ext uri="{D42A27DB-BD31-4B8C-83A1-F6EECF244321}">
                <p14:modId xmlns:p14="http://schemas.microsoft.com/office/powerpoint/2010/main" val="823604703"/>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782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F18D9E52-9B46-4A09-A350-A305E24F11C1}"/>
                                            </p:graphicEl>
                                          </p:spTgt>
                                        </p:tgtEl>
                                        <p:attrNameLst>
                                          <p:attrName>style.visibility</p:attrName>
                                        </p:attrNameLst>
                                      </p:cBhvr>
                                      <p:to>
                                        <p:strVal val="visible"/>
                                      </p:to>
                                    </p:set>
                                    <p:animEffect transition="in" filter="wipe(down)">
                                      <p:cBhvr>
                                        <p:cTn id="7" dur="580">
                                          <p:stCondLst>
                                            <p:cond delay="0"/>
                                          </p:stCondLst>
                                        </p:cTn>
                                        <p:tgtEl>
                                          <p:spTgt spid="5">
                                            <p:graphicEl>
                                              <a:dgm id="{F18D9E52-9B46-4A09-A350-A305E24F11C1}"/>
                                            </p:graphicEl>
                                          </p:spTgt>
                                        </p:tgtEl>
                                      </p:cBhvr>
                                    </p:animEffect>
                                    <p:anim calcmode="lin" valueType="num">
                                      <p:cBhvr>
                                        <p:cTn id="8" dur="1822" tmFilter="0,0; 0.14,0.36; 0.43,0.73; 0.71,0.91; 1.0,1.0">
                                          <p:stCondLst>
                                            <p:cond delay="0"/>
                                          </p:stCondLst>
                                        </p:cTn>
                                        <p:tgtEl>
                                          <p:spTgt spid="5">
                                            <p:graphicEl>
                                              <a:dgm id="{F18D9E52-9B46-4A09-A350-A305E24F11C1}"/>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F18D9E52-9B46-4A09-A350-A305E24F11C1}"/>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F18D9E52-9B46-4A09-A350-A305E24F11C1}"/>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F18D9E52-9B46-4A09-A350-A305E24F11C1}"/>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F18D9E52-9B46-4A09-A350-A305E24F11C1}"/>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F18D9E52-9B46-4A09-A350-A305E24F11C1}"/>
                                            </p:graphicEl>
                                          </p:spTgt>
                                        </p:tgtEl>
                                      </p:cBhvr>
                                      <p:to x="100000" y="60000"/>
                                    </p:animScale>
                                    <p:animScale>
                                      <p:cBhvr>
                                        <p:cTn id="14" dur="166" decel="50000">
                                          <p:stCondLst>
                                            <p:cond delay="676"/>
                                          </p:stCondLst>
                                        </p:cTn>
                                        <p:tgtEl>
                                          <p:spTgt spid="5">
                                            <p:graphicEl>
                                              <a:dgm id="{F18D9E52-9B46-4A09-A350-A305E24F11C1}"/>
                                            </p:graphicEl>
                                          </p:spTgt>
                                        </p:tgtEl>
                                      </p:cBhvr>
                                      <p:to x="100000" y="100000"/>
                                    </p:animScale>
                                    <p:animScale>
                                      <p:cBhvr>
                                        <p:cTn id="15" dur="26">
                                          <p:stCondLst>
                                            <p:cond delay="1312"/>
                                          </p:stCondLst>
                                        </p:cTn>
                                        <p:tgtEl>
                                          <p:spTgt spid="5">
                                            <p:graphicEl>
                                              <a:dgm id="{F18D9E52-9B46-4A09-A350-A305E24F11C1}"/>
                                            </p:graphicEl>
                                          </p:spTgt>
                                        </p:tgtEl>
                                      </p:cBhvr>
                                      <p:to x="100000" y="80000"/>
                                    </p:animScale>
                                    <p:animScale>
                                      <p:cBhvr>
                                        <p:cTn id="16" dur="166" decel="50000">
                                          <p:stCondLst>
                                            <p:cond delay="1338"/>
                                          </p:stCondLst>
                                        </p:cTn>
                                        <p:tgtEl>
                                          <p:spTgt spid="5">
                                            <p:graphicEl>
                                              <a:dgm id="{F18D9E52-9B46-4A09-A350-A305E24F11C1}"/>
                                            </p:graphicEl>
                                          </p:spTgt>
                                        </p:tgtEl>
                                      </p:cBhvr>
                                      <p:to x="100000" y="100000"/>
                                    </p:animScale>
                                    <p:animScale>
                                      <p:cBhvr>
                                        <p:cTn id="17" dur="26">
                                          <p:stCondLst>
                                            <p:cond delay="1642"/>
                                          </p:stCondLst>
                                        </p:cTn>
                                        <p:tgtEl>
                                          <p:spTgt spid="5">
                                            <p:graphicEl>
                                              <a:dgm id="{F18D9E52-9B46-4A09-A350-A305E24F11C1}"/>
                                            </p:graphicEl>
                                          </p:spTgt>
                                        </p:tgtEl>
                                      </p:cBhvr>
                                      <p:to x="100000" y="90000"/>
                                    </p:animScale>
                                    <p:animScale>
                                      <p:cBhvr>
                                        <p:cTn id="18" dur="166" decel="50000">
                                          <p:stCondLst>
                                            <p:cond delay="1668"/>
                                          </p:stCondLst>
                                        </p:cTn>
                                        <p:tgtEl>
                                          <p:spTgt spid="5">
                                            <p:graphicEl>
                                              <a:dgm id="{F18D9E52-9B46-4A09-A350-A305E24F11C1}"/>
                                            </p:graphicEl>
                                          </p:spTgt>
                                        </p:tgtEl>
                                      </p:cBhvr>
                                      <p:to x="100000" y="100000"/>
                                    </p:animScale>
                                    <p:animScale>
                                      <p:cBhvr>
                                        <p:cTn id="19" dur="26">
                                          <p:stCondLst>
                                            <p:cond delay="1808"/>
                                          </p:stCondLst>
                                        </p:cTn>
                                        <p:tgtEl>
                                          <p:spTgt spid="5">
                                            <p:graphicEl>
                                              <a:dgm id="{F18D9E52-9B46-4A09-A350-A305E24F11C1}"/>
                                            </p:graphicEl>
                                          </p:spTgt>
                                        </p:tgtEl>
                                      </p:cBhvr>
                                      <p:to x="100000" y="95000"/>
                                    </p:animScale>
                                    <p:animScale>
                                      <p:cBhvr>
                                        <p:cTn id="20" dur="166" decel="50000">
                                          <p:stCondLst>
                                            <p:cond delay="1834"/>
                                          </p:stCondLst>
                                        </p:cTn>
                                        <p:tgtEl>
                                          <p:spTgt spid="5">
                                            <p:graphicEl>
                                              <a:dgm id="{F18D9E52-9B46-4A09-A350-A305E24F11C1}"/>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01205540-5A86-4822-B34F-D7A11C880C5C}"/>
                                            </p:graphicEl>
                                          </p:spTgt>
                                        </p:tgtEl>
                                        <p:attrNameLst>
                                          <p:attrName>style.visibility</p:attrName>
                                        </p:attrNameLst>
                                      </p:cBhvr>
                                      <p:to>
                                        <p:strVal val="visible"/>
                                      </p:to>
                                    </p:set>
                                    <p:animEffect transition="in" filter="wipe(down)">
                                      <p:cBhvr>
                                        <p:cTn id="25" dur="580">
                                          <p:stCondLst>
                                            <p:cond delay="0"/>
                                          </p:stCondLst>
                                        </p:cTn>
                                        <p:tgtEl>
                                          <p:spTgt spid="5">
                                            <p:graphicEl>
                                              <a:dgm id="{01205540-5A86-4822-B34F-D7A11C880C5C}"/>
                                            </p:graphicEl>
                                          </p:spTgt>
                                        </p:tgtEl>
                                      </p:cBhvr>
                                    </p:animEffect>
                                    <p:anim calcmode="lin" valueType="num">
                                      <p:cBhvr>
                                        <p:cTn id="26" dur="1822" tmFilter="0,0; 0.14,0.36; 0.43,0.73; 0.71,0.91; 1.0,1.0">
                                          <p:stCondLst>
                                            <p:cond delay="0"/>
                                          </p:stCondLst>
                                        </p:cTn>
                                        <p:tgtEl>
                                          <p:spTgt spid="5">
                                            <p:graphicEl>
                                              <a:dgm id="{01205540-5A86-4822-B34F-D7A11C880C5C}"/>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01205540-5A86-4822-B34F-D7A11C880C5C}"/>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01205540-5A86-4822-B34F-D7A11C880C5C}"/>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01205540-5A86-4822-B34F-D7A11C880C5C}"/>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01205540-5A86-4822-B34F-D7A11C880C5C}"/>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01205540-5A86-4822-B34F-D7A11C880C5C}"/>
                                            </p:graphicEl>
                                          </p:spTgt>
                                        </p:tgtEl>
                                      </p:cBhvr>
                                      <p:to x="100000" y="60000"/>
                                    </p:animScale>
                                    <p:animScale>
                                      <p:cBhvr>
                                        <p:cTn id="32" dur="166" decel="50000">
                                          <p:stCondLst>
                                            <p:cond delay="676"/>
                                          </p:stCondLst>
                                        </p:cTn>
                                        <p:tgtEl>
                                          <p:spTgt spid="5">
                                            <p:graphicEl>
                                              <a:dgm id="{01205540-5A86-4822-B34F-D7A11C880C5C}"/>
                                            </p:graphicEl>
                                          </p:spTgt>
                                        </p:tgtEl>
                                      </p:cBhvr>
                                      <p:to x="100000" y="100000"/>
                                    </p:animScale>
                                    <p:animScale>
                                      <p:cBhvr>
                                        <p:cTn id="33" dur="26">
                                          <p:stCondLst>
                                            <p:cond delay="1312"/>
                                          </p:stCondLst>
                                        </p:cTn>
                                        <p:tgtEl>
                                          <p:spTgt spid="5">
                                            <p:graphicEl>
                                              <a:dgm id="{01205540-5A86-4822-B34F-D7A11C880C5C}"/>
                                            </p:graphicEl>
                                          </p:spTgt>
                                        </p:tgtEl>
                                      </p:cBhvr>
                                      <p:to x="100000" y="80000"/>
                                    </p:animScale>
                                    <p:animScale>
                                      <p:cBhvr>
                                        <p:cTn id="34" dur="166" decel="50000">
                                          <p:stCondLst>
                                            <p:cond delay="1338"/>
                                          </p:stCondLst>
                                        </p:cTn>
                                        <p:tgtEl>
                                          <p:spTgt spid="5">
                                            <p:graphicEl>
                                              <a:dgm id="{01205540-5A86-4822-B34F-D7A11C880C5C}"/>
                                            </p:graphicEl>
                                          </p:spTgt>
                                        </p:tgtEl>
                                      </p:cBhvr>
                                      <p:to x="100000" y="100000"/>
                                    </p:animScale>
                                    <p:animScale>
                                      <p:cBhvr>
                                        <p:cTn id="35" dur="26">
                                          <p:stCondLst>
                                            <p:cond delay="1642"/>
                                          </p:stCondLst>
                                        </p:cTn>
                                        <p:tgtEl>
                                          <p:spTgt spid="5">
                                            <p:graphicEl>
                                              <a:dgm id="{01205540-5A86-4822-B34F-D7A11C880C5C}"/>
                                            </p:graphicEl>
                                          </p:spTgt>
                                        </p:tgtEl>
                                      </p:cBhvr>
                                      <p:to x="100000" y="90000"/>
                                    </p:animScale>
                                    <p:animScale>
                                      <p:cBhvr>
                                        <p:cTn id="36" dur="166" decel="50000">
                                          <p:stCondLst>
                                            <p:cond delay="1668"/>
                                          </p:stCondLst>
                                        </p:cTn>
                                        <p:tgtEl>
                                          <p:spTgt spid="5">
                                            <p:graphicEl>
                                              <a:dgm id="{01205540-5A86-4822-B34F-D7A11C880C5C}"/>
                                            </p:graphicEl>
                                          </p:spTgt>
                                        </p:tgtEl>
                                      </p:cBhvr>
                                      <p:to x="100000" y="100000"/>
                                    </p:animScale>
                                    <p:animScale>
                                      <p:cBhvr>
                                        <p:cTn id="37" dur="26">
                                          <p:stCondLst>
                                            <p:cond delay="1808"/>
                                          </p:stCondLst>
                                        </p:cTn>
                                        <p:tgtEl>
                                          <p:spTgt spid="5">
                                            <p:graphicEl>
                                              <a:dgm id="{01205540-5A86-4822-B34F-D7A11C880C5C}"/>
                                            </p:graphicEl>
                                          </p:spTgt>
                                        </p:tgtEl>
                                      </p:cBhvr>
                                      <p:to x="100000" y="95000"/>
                                    </p:animScale>
                                    <p:animScale>
                                      <p:cBhvr>
                                        <p:cTn id="38" dur="166" decel="50000">
                                          <p:stCondLst>
                                            <p:cond delay="1834"/>
                                          </p:stCondLst>
                                        </p:cTn>
                                        <p:tgtEl>
                                          <p:spTgt spid="5">
                                            <p:graphicEl>
                                              <a:dgm id="{01205540-5A86-4822-B34F-D7A11C880C5C}"/>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BDBB9CF3-9689-455C-A122-AE61AB4021DB}"/>
                                            </p:graphicEl>
                                          </p:spTgt>
                                        </p:tgtEl>
                                        <p:attrNameLst>
                                          <p:attrName>style.visibility</p:attrName>
                                        </p:attrNameLst>
                                      </p:cBhvr>
                                      <p:to>
                                        <p:strVal val="visible"/>
                                      </p:to>
                                    </p:set>
                                    <p:animEffect transition="in" filter="wipe(down)">
                                      <p:cBhvr>
                                        <p:cTn id="41" dur="580">
                                          <p:stCondLst>
                                            <p:cond delay="0"/>
                                          </p:stCondLst>
                                        </p:cTn>
                                        <p:tgtEl>
                                          <p:spTgt spid="5">
                                            <p:graphicEl>
                                              <a:dgm id="{BDBB9CF3-9689-455C-A122-AE61AB4021DB}"/>
                                            </p:graphicEl>
                                          </p:spTgt>
                                        </p:tgtEl>
                                      </p:cBhvr>
                                    </p:animEffect>
                                    <p:anim calcmode="lin" valueType="num">
                                      <p:cBhvr>
                                        <p:cTn id="42" dur="1822" tmFilter="0,0; 0.14,0.36; 0.43,0.73; 0.71,0.91; 1.0,1.0">
                                          <p:stCondLst>
                                            <p:cond delay="0"/>
                                          </p:stCondLst>
                                        </p:cTn>
                                        <p:tgtEl>
                                          <p:spTgt spid="5">
                                            <p:graphicEl>
                                              <a:dgm id="{BDBB9CF3-9689-455C-A122-AE61AB4021DB}"/>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BDBB9CF3-9689-455C-A122-AE61AB4021DB}"/>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BDBB9CF3-9689-455C-A122-AE61AB4021DB}"/>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BDBB9CF3-9689-455C-A122-AE61AB4021DB}"/>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BDBB9CF3-9689-455C-A122-AE61AB4021DB}"/>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BDBB9CF3-9689-455C-A122-AE61AB4021DB}"/>
                                            </p:graphicEl>
                                          </p:spTgt>
                                        </p:tgtEl>
                                      </p:cBhvr>
                                      <p:to x="100000" y="60000"/>
                                    </p:animScale>
                                    <p:animScale>
                                      <p:cBhvr>
                                        <p:cTn id="48" dur="166" decel="50000">
                                          <p:stCondLst>
                                            <p:cond delay="676"/>
                                          </p:stCondLst>
                                        </p:cTn>
                                        <p:tgtEl>
                                          <p:spTgt spid="5">
                                            <p:graphicEl>
                                              <a:dgm id="{BDBB9CF3-9689-455C-A122-AE61AB4021DB}"/>
                                            </p:graphicEl>
                                          </p:spTgt>
                                        </p:tgtEl>
                                      </p:cBhvr>
                                      <p:to x="100000" y="100000"/>
                                    </p:animScale>
                                    <p:animScale>
                                      <p:cBhvr>
                                        <p:cTn id="49" dur="26">
                                          <p:stCondLst>
                                            <p:cond delay="1312"/>
                                          </p:stCondLst>
                                        </p:cTn>
                                        <p:tgtEl>
                                          <p:spTgt spid="5">
                                            <p:graphicEl>
                                              <a:dgm id="{BDBB9CF3-9689-455C-A122-AE61AB4021DB}"/>
                                            </p:graphicEl>
                                          </p:spTgt>
                                        </p:tgtEl>
                                      </p:cBhvr>
                                      <p:to x="100000" y="80000"/>
                                    </p:animScale>
                                    <p:animScale>
                                      <p:cBhvr>
                                        <p:cTn id="50" dur="166" decel="50000">
                                          <p:stCondLst>
                                            <p:cond delay="1338"/>
                                          </p:stCondLst>
                                        </p:cTn>
                                        <p:tgtEl>
                                          <p:spTgt spid="5">
                                            <p:graphicEl>
                                              <a:dgm id="{BDBB9CF3-9689-455C-A122-AE61AB4021DB}"/>
                                            </p:graphicEl>
                                          </p:spTgt>
                                        </p:tgtEl>
                                      </p:cBhvr>
                                      <p:to x="100000" y="100000"/>
                                    </p:animScale>
                                    <p:animScale>
                                      <p:cBhvr>
                                        <p:cTn id="51" dur="26">
                                          <p:stCondLst>
                                            <p:cond delay="1642"/>
                                          </p:stCondLst>
                                        </p:cTn>
                                        <p:tgtEl>
                                          <p:spTgt spid="5">
                                            <p:graphicEl>
                                              <a:dgm id="{BDBB9CF3-9689-455C-A122-AE61AB4021DB}"/>
                                            </p:graphicEl>
                                          </p:spTgt>
                                        </p:tgtEl>
                                      </p:cBhvr>
                                      <p:to x="100000" y="90000"/>
                                    </p:animScale>
                                    <p:animScale>
                                      <p:cBhvr>
                                        <p:cTn id="52" dur="166" decel="50000">
                                          <p:stCondLst>
                                            <p:cond delay="1668"/>
                                          </p:stCondLst>
                                        </p:cTn>
                                        <p:tgtEl>
                                          <p:spTgt spid="5">
                                            <p:graphicEl>
                                              <a:dgm id="{BDBB9CF3-9689-455C-A122-AE61AB4021DB}"/>
                                            </p:graphicEl>
                                          </p:spTgt>
                                        </p:tgtEl>
                                      </p:cBhvr>
                                      <p:to x="100000" y="100000"/>
                                    </p:animScale>
                                    <p:animScale>
                                      <p:cBhvr>
                                        <p:cTn id="53" dur="26">
                                          <p:stCondLst>
                                            <p:cond delay="1808"/>
                                          </p:stCondLst>
                                        </p:cTn>
                                        <p:tgtEl>
                                          <p:spTgt spid="5">
                                            <p:graphicEl>
                                              <a:dgm id="{BDBB9CF3-9689-455C-A122-AE61AB4021DB}"/>
                                            </p:graphicEl>
                                          </p:spTgt>
                                        </p:tgtEl>
                                      </p:cBhvr>
                                      <p:to x="100000" y="95000"/>
                                    </p:animScale>
                                    <p:animScale>
                                      <p:cBhvr>
                                        <p:cTn id="54" dur="166" decel="50000">
                                          <p:stCondLst>
                                            <p:cond delay="1834"/>
                                          </p:stCondLst>
                                        </p:cTn>
                                        <p:tgtEl>
                                          <p:spTgt spid="5">
                                            <p:graphicEl>
                                              <a:dgm id="{BDBB9CF3-9689-455C-A122-AE61AB4021DB}"/>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A30FCB8F-EB7E-4691-A7DC-56A27DD897D7}"/>
                                            </p:graphicEl>
                                          </p:spTgt>
                                        </p:tgtEl>
                                        <p:attrNameLst>
                                          <p:attrName>style.visibility</p:attrName>
                                        </p:attrNameLst>
                                      </p:cBhvr>
                                      <p:to>
                                        <p:strVal val="visible"/>
                                      </p:to>
                                    </p:set>
                                    <p:animEffect transition="in" filter="wipe(down)">
                                      <p:cBhvr>
                                        <p:cTn id="59" dur="580">
                                          <p:stCondLst>
                                            <p:cond delay="0"/>
                                          </p:stCondLst>
                                        </p:cTn>
                                        <p:tgtEl>
                                          <p:spTgt spid="5">
                                            <p:graphicEl>
                                              <a:dgm id="{A30FCB8F-EB7E-4691-A7DC-56A27DD897D7}"/>
                                            </p:graphicEl>
                                          </p:spTgt>
                                        </p:tgtEl>
                                      </p:cBhvr>
                                    </p:animEffect>
                                    <p:anim calcmode="lin" valueType="num">
                                      <p:cBhvr>
                                        <p:cTn id="60" dur="1822" tmFilter="0,0; 0.14,0.36; 0.43,0.73; 0.71,0.91; 1.0,1.0">
                                          <p:stCondLst>
                                            <p:cond delay="0"/>
                                          </p:stCondLst>
                                        </p:cTn>
                                        <p:tgtEl>
                                          <p:spTgt spid="5">
                                            <p:graphicEl>
                                              <a:dgm id="{A30FCB8F-EB7E-4691-A7DC-56A27DD897D7}"/>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A30FCB8F-EB7E-4691-A7DC-56A27DD897D7}"/>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A30FCB8F-EB7E-4691-A7DC-56A27DD897D7}"/>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A30FCB8F-EB7E-4691-A7DC-56A27DD897D7}"/>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A30FCB8F-EB7E-4691-A7DC-56A27DD897D7}"/>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A30FCB8F-EB7E-4691-A7DC-56A27DD897D7}"/>
                                            </p:graphicEl>
                                          </p:spTgt>
                                        </p:tgtEl>
                                      </p:cBhvr>
                                      <p:to x="100000" y="60000"/>
                                    </p:animScale>
                                    <p:animScale>
                                      <p:cBhvr>
                                        <p:cTn id="66" dur="166" decel="50000">
                                          <p:stCondLst>
                                            <p:cond delay="676"/>
                                          </p:stCondLst>
                                        </p:cTn>
                                        <p:tgtEl>
                                          <p:spTgt spid="5">
                                            <p:graphicEl>
                                              <a:dgm id="{A30FCB8F-EB7E-4691-A7DC-56A27DD897D7}"/>
                                            </p:graphicEl>
                                          </p:spTgt>
                                        </p:tgtEl>
                                      </p:cBhvr>
                                      <p:to x="100000" y="100000"/>
                                    </p:animScale>
                                    <p:animScale>
                                      <p:cBhvr>
                                        <p:cTn id="67" dur="26">
                                          <p:stCondLst>
                                            <p:cond delay="1312"/>
                                          </p:stCondLst>
                                        </p:cTn>
                                        <p:tgtEl>
                                          <p:spTgt spid="5">
                                            <p:graphicEl>
                                              <a:dgm id="{A30FCB8F-EB7E-4691-A7DC-56A27DD897D7}"/>
                                            </p:graphicEl>
                                          </p:spTgt>
                                        </p:tgtEl>
                                      </p:cBhvr>
                                      <p:to x="100000" y="80000"/>
                                    </p:animScale>
                                    <p:animScale>
                                      <p:cBhvr>
                                        <p:cTn id="68" dur="166" decel="50000">
                                          <p:stCondLst>
                                            <p:cond delay="1338"/>
                                          </p:stCondLst>
                                        </p:cTn>
                                        <p:tgtEl>
                                          <p:spTgt spid="5">
                                            <p:graphicEl>
                                              <a:dgm id="{A30FCB8F-EB7E-4691-A7DC-56A27DD897D7}"/>
                                            </p:graphicEl>
                                          </p:spTgt>
                                        </p:tgtEl>
                                      </p:cBhvr>
                                      <p:to x="100000" y="100000"/>
                                    </p:animScale>
                                    <p:animScale>
                                      <p:cBhvr>
                                        <p:cTn id="69" dur="26">
                                          <p:stCondLst>
                                            <p:cond delay="1642"/>
                                          </p:stCondLst>
                                        </p:cTn>
                                        <p:tgtEl>
                                          <p:spTgt spid="5">
                                            <p:graphicEl>
                                              <a:dgm id="{A30FCB8F-EB7E-4691-A7DC-56A27DD897D7}"/>
                                            </p:graphicEl>
                                          </p:spTgt>
                                        </p:tgtEl>
                                      </p:cBhvr>
                                      <p:to x="100000" y="90000"/>
                                    </p:animScale>
                                    <p:animScale>
                                      <p:cBhvr>
                                        <p:cTn id="70" dur="166" decel="50000">
                                          <p:stCondLst>
                                            <p:cond delay="1668"/>
                                          </p:stCondLst>
                                        </p:cTn>
                                        <p:tgtEl>
                                          <p:spTgt spid="5">
                                            <p:graphicEl>
                                              <a:dgm id="{A30FCB8F-EB7E-4691-A7DC-56A27DD897D7}"/>
                                            </p:graphicEl>
                                          </p:spTgt>
                                        </p:tgtEl>
                                      </p:cBhvr>
                                      <p:to x="100000" y="100000"/>
                                    </p:animScale>
                                    <p:animScale>
                                      <p:cBhvr>
                                        <p:cTn id="71" dur="26">
                                          <p:stCondLst>
                                            <p:cond delay="1808"/>
                                          </p:stCondLst>
                                        </p:cTn>
                                        <p:tgtEl>
                                          <p:spTgt spid="5">
                                            <p:graphicEl>
                                              <a:dgm id="{A30FCB8F-EB7E-4691-A7DC-56A27DD897D7}"/>
                                            </p:graphicEl>
                                          </p:spTgt>
                                        </p:tgtEl>
                                      </p:cBhvr>
                                      <p:to x="100000" y="95000"/>
                                    </p:animScale>
                                    <p:animScale>
                                      <p:cBhvr>
                                        <p:cTn id="72" dur="166" decel="50000">
                                          <p:stCondLst>
                                            <p:cond delay="1834"/>
                                          </p:stCondLst>
                                        </p:cTn>
                                        <p:tgtEl>
                                          <p:spTgt spid="5">
                                            <p:graphicEl>
                                              <a:dgm id="{A30FCB8F-EB7E-4691-A7DC-56A27DD897D7}"/>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FDC85A7A-E99B-45D5-BF58-0681352130AE}"/>
                                            </p:graphicEl>
                                          </p:spTgt>
                                        </p:tgtEl>
                                        <p:attrNameLst>
                                          <p:attrName>style.visibility</p:attrName>
                                        </p:attrNameLst>
                                      </p:cBhvr>
                                      <p:to>
                                        <p:strVal val="visible"/>
                                      </p:to>
                                    </p:set>
                                    <p:animEffect transition="in" filter="wipe(down)">
                                      <p:cBhvr>
                                        <p:cTn id="75" dur="580">
                                          <p:stCondLst>
                                            <p:cond delay="0"/>
                                          </p:stCondLst>
                                        </p:cTn>
                                        <p:tgtEl>
                                          <p:spTgt spid="5">
                                            <p:graphicEl>
                                              <a:dgm id="{FDC85A7A-E99B-45D5-BF58-0681352130AE}"/>
                                            </p:graphicEl>
                                          </p:spTgt>
                                        </p:tgtEl>
                                      </p:cBhvr>
                                    </p:animEffect>
                                    <p:anim calcmode="lin" valueType="num">
                                      <p:cBhvr>
                                        <p:cTn id="76" dur="1822" tmFilter="0,0; 0.14,0.36; 0.43,0.73; 0.71,0.91; 1.0,1.0">
                                          <p:stCondLst>
                                            <p:cond delay="0"/>
                                          </p:stCondLst>
                                        </p:cTn>
                                        <p:tgtEl>
                                          <p:spTgt spid="5">
                                            <p:graphicEl>
                                              <a:dgm id="{FDC85A7A-E99B-45D5-BF58-0681352130AE}"/>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FDC85A7A-E99B-45D5-BF58-0681352130AE}"/>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FDC85A7A-E99B-45D5-BF58-0681352130AE}"/>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FDC85A7A-E99B-45D5-BF58-0681352130AE}"/>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FDC85A7A-E99B-45D5-BF58-0681352130AE}"/>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FDC85A7A-E99B-45D5-BF58-0681352130AE}"/>
                                            </p:graphicEl>
                                          </p:spTgt>
                                        </p:tgtEl>
                                      </p:cBhvr>
                                      <p:to x="100000" y="60000"/>
                                    </p:animScale>
                                    <p:animScale>
                                      <p:cBhvr>
                                        <p:cTn id="82" dur="166" decel="50000">
                                          <p:stCondLst>
                                            <p:cond delay="676"/>
                                          </p:stCondLst>
                                        </p:cTn>
                                        <p:tgtEl>
                                          <p:spTgt spid="5">
                                            <p:graphicEl>
                                              <a:dgm id="{FDC85A7A-E99B-45D5-BF58-0681352130AE}"/>
                                            </p:graphicEl>
                                          </p:spTgt>
                                        </p:tgtEl>
                                      </p:cBhvr>
                                      <p:to x="100000" y="100000"/>
                                    </p:animScale>
                                    <p:animScale>
                                      <p:cBhvr>
                                        <p:cTn id="83" dur="26">
                                          <p:stCondLst>
                                            <p:cond delay="1312"/>
                                          </p:stCondLst>
                                        </p:cTn>
                                        <p:tgtEl>
                                          <p:spTgt spid="5">
                                            <p:graphicEl>
                                              <a:dgm id="{FDC85A7A-E99B-45D5-BF58-0681352130AE}"/>
                                            </p:graphicEl>
                                          </p:spTgt>
                                        </p:tgtEl>
                                      </p:cBhvr>
                                      <p:to x="100000" y="80000"/>
                                    </p:animScale>
                                    <p:animScale>
                                      <p:cBhvr>
                                        <p:cTn id="84" dur="166" decel="50000">
                                          <p:stCondLst>
                                            <p:cond delay="1338"/>
                                          </p:stCondLst>
                                        </p:cTn>
                                        <p:tgtEl>
                                          <p:spTgt spid="5">
                                            <p:graphicEl>
                                              <a:dgm id="{FDC85A7A-E99B-45D5-BF58-0681352130AE}"/>
                                            </p:graphicEl>
                                          </p:spTgt>
                                        </p:tgtEl>
                                      </p:cBhvr>
                                      <p:to x="100000" y="100000"/>
                                    </p:animScale>
                                    <p:animScale>
                                      <p:cBhvr>
                                        <p:cTn id="85" dur="26">
                                          <p:stCondLst>
                                            <p:cond delay="1642"/>
                                          </p:stCondLst>
                                        </p:cTn>
                                        <p:tgtEl>
                                          <p:spTgt spid="5">
                                            <p:graphicEl>
                                              <a:dgm id="{FDC85A7A-E99B-45D5-BF58-0681352130AE}"/>
                                            </p:graphicEl>
                                          </p:spTgt>
                                        </p:tgtEl>
                                      </p:cBhvr>
                                      <p:to x="100000" y="90000"/>
                                    </p:animScale>
                                    <p:animScale>
                                      <p:cBhvr>
                                        <p:cTn id="86" dur="166" decel="50000">
                                          <p:stCondLst>
                                            <p:cond delay="1668"/>
                                          </p:stCondLst>
                                        </p:cTn>
                                        <p:tgtEl>
                                          <p:spTgt spid="5">
                                            <p:graphicEl>
                                              <a:dgm id="{FDC85A7A-E99B-45D5-BF58-0681352130AE}"/>
                                            </p:graphicEl>
                                          </p:spTgt>
                                        </p:tgtEl>
                                      </p:cBhvr>
                                      <p:to x="100000" y="100000"/>
                                    </p:animScale>
                                    <p:animScale>
                                      <p:cBhvr>
                                        <p:cTn id="87" dur="26">
                                          <p:stCondLst>
                                            <p:cond delay="1808"/>
                                          </p:stCondLst>
                                        </p:cTn>
                                        <p:tgtEl>
                                          <p:spTgt spid="5">
                                            <p:graphicEl>
                                              <a:dgm id="{FDC85A7A-E99B-45D5-BF58-0681352130AE}"/>
                                            </p:graphicEl>
                                          </p:spTgt>
                                        </p:tgtEl>
                                      </p:cBhvr>
                                      <p:to x="100000" y="95000"/>
                                    </p:animScale>
                                    <p:animScale>
                                      <p:cBhvr>
                                        <p:cTn id="88" dur="166" decel="50000">
                                          <p:stCondLst>
                                            <p:cond delay="1834"/>
                                          </p:stCondLst>
                                        </p:cTn>
                                        <p:tgtEl>
                                          <p:spTgt spid="5">
                                            <p:graphicEl>
                                              <a:dgm id="{FDC85A7A-E99B-45D5-BF58-0681352130AE}"/>
                                            </p:graphicEl>
                                          </p:spTgt>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grpId="0" nodeType="clickEffect">
                                  <p:stCondLst>
                                    <p:cond delay="0"/>
                                  </p:stCondLst>
                                  <p:childTnLst>
                                    <p:set>
                                      <p:cBhvr>
                                        <p:cTn id="92" dur="1" fill="hold">
                                          <p:stCondLst>
                                            <p:cond delay="0"/>
                                          </p:stCondLst>
                                        </p:cTn>
                                        <p:tgtEl>
                                          <p:spTgt spid="5">
                                            <p:graphicEl>
                                              <a:dgm id="{2DBFFDDC-9D06-460C-802A-796A0F15958A}"/>
                                            </p:graphicEl>
                                          </p:spTgt>
                                        </p:tgtEl>
                                        <p:attrNameLst>
                                          <p:attrName>style.visibility</p:attrName>
                                        </p:attrNameLst>
                                      </p:cBhvr>
                                      <p:to>
                                        <p:strVal val="visible"/>
                                      </p:to>
                                    </p:set>
                                    <p:animEffect transition="in" filter="wipe(down)">
                                      <p:cBhvr>
                                        <p:cTn id="93" dur="580">
                                          <p:stCondLst>
                                            <p:cond delay="0"/>
                                          </p:stCondLst>
                                        </p:cTn>
                                        <p:tgtEl>
                                          <p:spTgt spid="5">
                                            <p:graphicEl>
                                              <a:dgm id="{2DBFFDDC-9D06-460C-802A-796A0F15958A}"/>
                                            </p:graphicEl>
                                          </p:spTgt>
                                        </p:tgtEl>
                                      </p:cBhvr>
                                    </p:animEffect>
                                    <p:anim calcmode="lin" valueType="num">
                                      <p:cBhvr>
                                        <p:cTn id="94" dur="1822" tmFilter="0,0; 0.14,0.36; 0.43,0.73; 0.71,0.91; 1.0,1.0">
                                          <p:stCondLst>
                                            <p:cond delay="0"/>
                                          </p:stCondLst>
                                        </p:cTn>
                                        <p:tgtEl>
                                          <p:spTgt spid="5">
                                            <p:graphicEl>
                                              <a:dgm id="{2DBFFDDC-9D06-460C-802A-796A0F15958A}"/>
                                            </p:graphicEl>
                                          </p:spTgt>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5">
                                            <p:graphicEl>
                                              <a:dgm id="{2DBFFDDC-9D06-460C-802A-796A0F15958A}"/>
                                            </p:graphicEl>
                                          </p:spTgt>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5">
                                            <p:graphicEl>
                                              <a:dgm id="{2DBFFDDC-9D06-460C-802A-796A0F15958A}"/>
                                            </p:graphicEl>
                                          </p:spTgt>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5">
                                            <p:graphicEl>
                                              <a:dgm id="{2DBFFDDC-9D06-460C-802A-796A0F15958A}"/>
                                            </p:graphicEl>
                                          </p:spTgt>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5">
                                            <p:graphicEl>
                                              <a:dgm id="{2DBFFDDC-9D06-460C-802A-796A0F15958A}"/>
                                            </p:graphicEl>
                                          </p:spTgt>
                                        </p:tgtEl>
                                        <p:attrNameLst>
                                          <p:attrName>ppt_y</p:attrName>
                                        </p:attrNameLst>
                                      </p:cBhvr>
                                      <p:tavLst>
                                        <p:tav tm="0" fmla="#ppt_y-sin(pi*$)/81">
                                          <p:val>
                                            <p:fltVal val="0"/>
                                          </p:val>
                                        </p:tav>
                                        <p:tav tm="100000">
                                          <p:val>
                                            <p:fltVal val="1"/>
                                          </p:val>
                                        </p:tav>
                                      </p:tavLst>
                                    </p:anim>
                                    <p:animScale>
                                      <p:cBhvr>
                                        <p:cTn id="99" dur="26">
                                          <p:stCondLst>
                                            <p:cond delay="650"/>
                                          </p:stCondLst>
                                        </p:cTn>
                                        <p:tgtEl>
                                          <p:spTgt spid="5">
                                            <p:graphicEl>
                                              <a:dgm id="{2DBFFDDC-9D06-460C-802A-796A0F15958A}"/>
                                            </p:graphicEl>
                                          </p:spTgt>
                                        </p:tgtEl>
                                      </p:cBhvr>
                                      <p:to x="100000" y="60000"/>
                                    </p:animScale>
                                    <p:animScale>
                                      <p:cBhvr>
                                        <p:cTn id="100" dur="166" decel="50000">
                                          <p:stCondLst>
                                            <p:cond delay="676"/>
                                          </p:stCondLst>
                                        </p:cTn>
                                        <p:tgtEl>
                                          <p:spTgt spid="5">
                                            <p:graphicEl>
                                              <a:dgm id="{2DBFFDDC-9D06-460C-802A-796A0F15958A}"/>
                                            </p:graphicEl>
                                          </p:spTgt>
                                        </p:tgtEl>
                                      </p:cBhvr>
                                      <p:to x="100000" y="100000"/>
                                    </p:animScale>
                                    <p:animScale>
                                      <p:cBhvr>
                                        <p:cTn id="101" dur="26">
                                          <p:stCondLst>
                                            <p:cond delay="1312"/>
                                          </p:stCondLst>
                                        </p:cTn>
                                        <p:tgtEl>
                                          <p:spTgt spid="5">
                                            <p:graphicEl>
                                              <a:dgm id="{2DBFFDDC-9D06-460C-802A-796A0F15958A}"/>
                                            </p:graphicEl>
                                          </p:spTgt>
                                        </p:tgtEl>
                                      </p:cBhvr>
                                      <p:to x="100000" y="80000"/>
                                    </p:animScale>
                                    <p:animScale>
                                      <p:cBhvr>
                                        <p:cTn id="102" dur="166" decel="50000">
                                          <p:stCondLst>
                                            <p:cond delay="1338"/>
                                          </p:stCondLst>
                                        </p:cTn>
                                        <p:tgtEl>
                                          <p:spTgt spid="5">
                                            <p:graphicEl>
                                              <a:dgm id="{2DBFFDDC-9D06-460C-802A-796A0F15958A}"/>
                                            </p:graphicEl>
                                          </p:spTgt>
                                        </p:tgtEl>
                                      </p:cBhvr>
                                      <p:to x="100000" y="100000"/>
                                    </p:animScale>
                                    <p:animScale>
                                      <p:cBhvr>
                                        <p:cTn id="103" dur="26">
                                          <p:stCondLst>
                                            <p:cond delay="1642"/>
                                          </p:stCondLst>
                                        </p:cTn>
                                        <p:tgtEl>
                                          <p:spTgt spid="5">
                                            <p:graphicEl>
                                              <a:dgm id="{2DBFFDDC-9D06-460C-802A-796A0F15958A}"/>
                                            </p:graphicEl>
                                          </p:spTgt>
                                        </p:tgtEl>
                                      </p:cBhvr>
                                      <p:to x="100000" y="90000"/>
                                    </p:animScale>
                                    <p:animScale>
                                      <p:cBhvr>
                                        <p:cTn id="104" dur="166" decel="50000">
                                          <p:stCondLst>
                                            <p:cond delay="1668"/>
                                          </p:stCondLst>
                                        </p:cTn>
                                        <p:tgtEl>
                                          <p:spTgt spid="5">
                                            <p:graphicEl>
                                              <a:dgm id="{2DBFFDDC-9D06-460C-802A-796A0F15958A}"/>
                                            </p:graphicEl>
                                          </p:spTgt>
                                        </p:tgtEl>
                                      </p:cBhvr>
                                      <p:to x="100000" y="100000"/>
                                    </p:animScale>
                                    <p:animScale>
                                      <p:cBhvr>
                                        <p:cTn id="105" dur="26">
                                          <p:stCondLst>
                                            <p:cond delay="1808"/>
                                          </p:stCondLst>
                                        </p:cTn>
                                        <p:tgtEl>
                                          <p:spTgt spid="5">
                                            <p:graphicEl>
                                              <a:dgm id="{2DBFFDDC-9D06-460C-802A-796A0F15958A}"/>
                                            </p:graphicEl>
                                          </p:spTgt>
                                        </p:tgtEl>
                                      </p:cBhvr>
                                      <p:to x="100000" y="95000"/>
                                    </p:animScale>
                                    <p:animScale>
                                      <p:cBhvr>
                                        <p:cTn id="106" dur="166" decel="50000">
                                          <p:stCondLst>
                                            <p:cond delay="1834"/>
                                          </p:stCondLst>
                                        </p:cTn>
                                        <p:tgtEl>
                                          <p:spTgt spid="5">
                                            <p:graphicEl>
                                              <a:dgm id="{2DBFFDDC-9D06-460C-802A-796A0F15958A}"/>
                                            </p:graphicEl>
                                          </p:spTgt>
                                        </p:tgtEl>
                                      </p:cBhvr>
                                      <p:to x="100000" y="100000"/>
                                    </p:animScale>
                                  </p:childTnLst>
                                </p:cTn>
                              </p:par>
                              <p:par>
                                <p:cTn id="107" presetID="26" presetClass="entr" presetSubtype="0" fill="hold" grpId="0" nodeType="withEffect">
                                  <p:stCondLst>
                                    <p:cond delay="0"/>
                                  </p:stCondLst>
                                  <p:childTnLst>
                                    <p:set>
                                      <p:cBhvr>
                                        <p:cTn id="108" dur="1" fill="hold">
                                          <p:stCondLst>
                                            <p:cond delay="0"/>
                                          </p:stCondLst>
                                        </p:cTn>
                                        <p:tgtEl>
                                          <p:spTgt spid="5">
                                            <p:graphicEl>
                                              <a:dgm id="{9B851C72-0BCB-495F-B01F-C98EF4195BFE}"/>
                                            </p:graphicEl>
                                          </p:spTgt>
                                        </p:tgtEl>
                                        <p:attrNameLst>
                                          <p:attrName>style.visibility</p:attrName>
                                        </p:attrNameLst>
                                      </p:cBhvr>
                                      <p:to>
                                        <p:strVal val="visible"/>
                                      </p:to>
                                    </p:set>
                                    <p:animEffect transition="in" filter="wipe(down)">
                                      <p:cBhvr>
                                        <p:cTn id="109" dur="580">
                                          <p:stCondLst>
                                            <p:cond delay="0"/>
                                          </p:stCondLst>
                                        </p:cTn>
                                        <p:tgtEl>
                                          <p:spTgt spid="5">
                                            <p:graphicEl>
                                              <a:dgm id="{9B851C72-0BCB-495F-B01F-C98EF4195BFE}"/>
                                            </p:graphicEl>
                                          </p:spTgt>
                                        </p:tgtEl>
                                      </p:cBhvr>
                                    </p:animEffect>
                                    <p:anim calcmode="lin" valueType="num">
                                      <p:cBhvr>
                                        <p:cTn id="110" dur="1822" tmFilter="0,0; 0.14,0.36; 0.43,0.73; 0.71,0.91; 1.0,1.0">
                                          <p:stCondLst>
                                            <p:cond delay="0"/>
                                          </p:stCondLst>
                                        </p:cTn>
                                        <p:tgtEl>
                                          <p:spTgt spid="5">
                                            <p:graphicEl>
                                              <a:dgm id="{9B851C72-0BCB-495F-B01F-C98EF4195BFE}"/>
                                            </p:graphicEl>
                                          </p:spTgt>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5">
                                            <p:graphicEl>
                                              <a:dgm id="{9B851C72-0BCB-495F-B01F-C98EF4195BFE}"/>
                                            </p:graphicEl>
                                          </p:spTgt>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5">
                                            <p:graphicEl>
                                              <a:dgm id="{9B851C72-0BCB-495F-B01F-C98EF4195BFE}"/>
                                            </p:graphicEl>
                                          </p:spTgt>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5">
                                            <p:graphicEl>
                                              <a:dgm id="{9B851C72-0BCB-495F-B01F-C98EF4195BFE}"/>
                                            </p:graphicEl>
                                          </p:spTgt>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5">
                                            <p:graphicEl>
                                              <a:dgm id="{9B851C72-0BCB-495F-B01F-C98EF4195BFE}"/>
                                            </p:graphicEl>
                                          </p:spTgt>
                                        </p:tgtEl>
                                        <p:attrNameLst>
                                          <p:attrName>ppt_y</p:attrName>
                                        </p:attrNameLst>
                                      </p:cBhvr>
                                      <p:tavLst>
                                        <p:tav tm="0" fmla="#ppt_y-sin(pi*$)/81">
                                          <p:val>
                                            <p:fltVal val="0"/>
                                          </p:val>
                                        </p:tav>
                                        <p:tav tm="100000">
                                          <p:val>
                                            <p:fltVal val="1"/>
                                          </p:val>
                                        </p:tav>
                                      </p:tavLst>
                                    </p:anim>
                                    <p:animScale>
                                      <p:cBhvr>
                                        <p:cTn id="115" dur="26">
                                          <p:stCondLst>
                                            <p:cond delay="650"/>
                                          </p:stCondLst>
                                        </p:cTn>
                                        <p:tgtEl>
                                          <p:spTgt spid="5">
                                            <p:graphicEl>
                                              <a:dgm id="{9B851C72-0BCB-495F-B01F-C98EF4195BFE}"/>
                                            </p:graphicEl>
                                          </p:spTgt>
                                        </p:tgtEl>
                                      </p:cBhvr>
                                      <p:to x="100000" y="60000"/>
                                    </p:animScale>
                                    <p:animScale>
                                      <p:cBhvr>
                                        <p:cTn id="116" dur="166" decel="50000">
                                          <p:stCondLst>
                                            <p:cond delay="676"/>
                                          </p:stCondLst>
                                        </p:cTn>
                                        <p:tgtEl>
                                          <p:spTgt spid="5">
                                            <p:graphicEl>
                                              <a:dgm id="{9B851C72-0BCB-495F-B01F-C98EF4195BFE}"/>
                                            </p:graphicEl>
                                          </p:spTgt>
                                        </p:tgtEl>
                                      </p:cBhvr>
                                      <p:to x="100000" y="100000"/>
                                    </p:animScale>
                                    <p:animScale>
                                      <p:cBhvr>
                                        <p:cTn id="117" dur="26">
                                          <p:stCondLst>
                                            <p:cond delay="1312"/>
                                          </p:stCondLst>
                                        </p:cTn>
                                        <p:tgtEl>
                                          <p:spTgt spid="5">
                                            <p:graphicEl>
                                              <a:dgm id="{9B851C72-0BCB-495F-B01F-C98EF4195BFE}"/>
                                            </p:graphicEl>
                                          </p:spTgt>
                                        </p:tgtEl>
                                      </p:cBhvr>
                                      <p:to x="100000" y="80000"/>
                                    </p:animScale>
                                    <p:animScale>
                                      <p:cBhvr>
                                        <p:cTn id="118" dur="166" decel="50000">
                                          <p:stCondLst>
                                            <p:cond delay="1338"/>
                                          </p:stCondLst>
                                        </p:cTn>
                                        <p:tgtEl>
                                          <p:spTgt spid="5">
                                            <p:graphicEl>
                                              <a:dgm id="{9B851C72-0BCB-495F-B01F-C98EF4195BFE}"/>
                                            </p:graphicEl>
                                          </p:spTgt>
                                        </p:tgtEl>
                                      </p:cBhvr>
                                      <p:to x="100000" y="100000"/>
                                    </p:animScale>
                                    <p:animScale>
                                      <p:cBhvr>
                                        <p:cTn id="119" dur="26">
                                          <p:stCondLst>
                                            <p:cond delay="1642"/>
                                          </p:stCondLst>
                                        </p:cTn>
                                        <p:tgtEl>
                                          <p:spTgt spid="5">
                                            <p:graphicEl>
                                              <a:dgm id="{9B851C72-0BCB-495F-B01F-C98EF4195BFE}"/>
                                            </p:graphicEl>
                                          </p:spTgt>
                                        </p:tgtEl>
                                      </p:cBhvr>
                                      <p:to x="100000" y="90000"/>
                                    </p:animScale>
                                    <p:animScale>
                                      <p:cBhvr>
                                        <p:cTn id="120" dur="166" decel="50000">
                                          <p:stCondLst>
                                            <p:cond delay="1668"/>
                                          </p:stCondLst>
                                        </p:cTn>
                                        <p:tgtEl>
                                          <p:spTgt spid="5">
                                            <p:graphicEl>
                                              <a:dgm id="{9B851C72-0BCB-495F-B01F-C98EF4195BFE}"/>
                                            </p:graphicEl>
                                          </p:spTgt>
                                        </p:tgtEl>
                                      </p:cBhvr>
                                      <p:to x="100000" y="100000"/>
                                    </p:animScale>
                                    <p:animScale>
                                      <p:cBhvr>
                                        <p:cTn id="121" dur="26">
                                          <p:stCondLst>
                                            <p:cond delay="1808"/>
                                          </p:stCondLst>
                                        </p:cTn>
                                        <p:tgtEl>
                                          <p:spTgt spid="5">
                                            <p:graphicEl>
                                              <a:dgm id="{9B851C72-0BCB-495F-B01F-C98EF4195BFE}"/>
                                            </p:graphicEl>
                                          </p:spTgt>
                                        </p:tgtEl>
                                      </p:cBhvr>
                                      <p:to x="100000" y="95000"/>
                                    </p:animScale>
                                    <p:animScale>
                                      <p:cBhvr>
                                        <p:cTn id="122" dur="166" decel="50000">
                                          <p:stCondLst>
                                            <p:cond delay="1834"/>
                                          </p:stCondLst>
                                        </p:cTn>
                                        <p:tgtEl>
                                          <p:spTgt spid="5">
                                            <p:graphicEl>
                                              <a:dgm id="{9B851C72-0BCB-495F-B01F-C98EF4195BFE}"/>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1BC2A-20C6-4ED5-AC3E-B1FA2C3EFE35}"/>
              </a:ext>
            </a:extLst>
          </p:cNvPr>
          <p:cNvSpPr>
            <a:spLocks noGrp="1"/>
          </p:cNvSpPr>
          <p:nvPr>
            <p:ph type="title"/>
          </p:nvPr>
        </p:nvSpPr>
        <p:spPr>
          <a:xfrm>
            <a:off x="0" y="325821"/>
            <a:ext cx="12192000" cy="860378"/>
          </a:xfrm>
          <a:solidFill>
            <a:schemeClr val="bg1"/>
          </a:solidFill>
        </p:spPr>
        <p:txBody>
          <a:bodyPr>
            <a:normAutofit fontScale="90000"/>
          </a:bodyPr>
          <a:lstStyle/>
          <a:p>
            <a:r>
              <a:rPr lang="hr-HR" dirty="0" err="1"/>
              <a:t>Now</a:t>
            </a:r>
            <a:r>
              <a:rPr lang="hr-HR" dirty="0"/>
              <a:t> for </a:t>
            </a:r>
            <a:r>
              <a:rPr lang="hr-HR" dirty="0" err="1"/>
              <a:t>an</a:t>
            </a:r>
            <a:r>
              <a:rPr lang="hr-HR" dirty="0"/>
              <a:t> </a:t>
            </a:r>
            <a:r>
              <a:rPr lang="hr-HR" dirty="0" err="1"/>
              <a:t>example</a:t>
            </a:r>
            <a:r>
              <a:rPr lang="hr-HR" dirty="0"/>
              <a:t>…</a:t>
            </a:r>
            <a:br>
              <a:rPr lang="hr-HR" dirty="0"/>
            </a:br>
            <a:r>
              <a:rPr lang="hr-HR" sz="1800" dirty="0" err="1"/>
              <a:t>Complete</a:t>
            </a:r>
            <a:r>
              <a:rPr lang="hr-HR" sz="1800" dirty="0"/>
              <a:t> </a:t>
            </a:r>
            <a:r>
              <a:rPr lang="hr-HR" sz="1800" dirty="0" err="1"/>
              <a:t>Ryan’s</a:t>
            </a:r>
            <a:r>
              <a:rPr lang="hr-HR" sz="1800" dirty="0"/>
              <a:t> </a:t>
            </a:r>
            <a:r>
              <a:rPr lang="hr-HR" sz="1800" dirty="0" err="1"/>
              <a:t>letter</a:t>
            </a:r>
            <a:r>
              <a:rPr lang="hr-HR" sz="1800" dirty="0"/>
              <a:t> to </a:t>
            </a:r>
            <a:r>
              <a:rPr lang="hr-HR" sz="1800" dirty="0" err="1"/>
              <a:t>his</a:t>
            </a:r>
            <a:r>
              <a:rPr lang="hr-HR" sz="1800" dirty="0"/>
              <a:t> </a:t>
            </a:r>
            <a:r>
              <a:rPr lang="hr-HR" sz="1800" dirty="0" err="1"/>
              <a:t>aunt</a:t>
            </a:r>
            <a:r>
              <a:rPr lang="hr-HR" sz="1800" dirty="0"/>
              <a:t> </a:t>
            </a:r>
            <a:r>
              <a:rPr lang="hr-HR" sz="1800" dirty="0" err="1"/>
              <a:t>and</a:t>
            </a:r>
            <a:r>
              <a:rPr lang="hr-HR" sz="1800" dirty="0"/>
              <a:t> </a:t>
            </a:r>
            <a:r>
              <a:rPr lang="hr-HR" sz="1800" dirty="0" err="1"/>
              <a:t>uncle</a:t>
            </a:r>
            <a:r>
              <a:rPr lang="hr-HR" sz="1800" dirty="0"/>
              <a:t> </a:t>
            </a:r>
            <a:r>
              <a:rPr lang="hr-HR" sz="1800" dirty="0" err="1"/>
              <a:t>with</a:t>
            </a:r>
            <a:r>
              <a:rPr lang="hr-HR" sz="1800" dirty="0"/>
              <a:t> </a:t>
            </a:r>
            <a:r>
              <a:rPr lang="hr-HR" sz="1800" dirty="0" err="1"/>
              <a:t>the</a:t>
            </a:r>
            <a:r>
              <a:rPr lang="hr-HR" sz="1800" dirty="0"/>
              <a:t> </a:t>
            </a:r>
            <a:r>
              <a:rPr lang="hr-HR" sz="1800" dirty="0" err="1"/>
              <a:t>sentences</a:t>
            </a:r>
            <a:r>
              <a:rPr lang="hr-HR" sz="1800" dirty="0"/>
              <a:t> A-G (</a:t>
            </a:r>
            <a:r>
              <a:rPr lang="hr-HR" sz="1800" dirty="0" err="1"/>
              <a:t>page</a:t>
            </a:r>
            <a:r>
              <a:rPr lang="hr-HR" sz="1800" dirty="0"/>
              <a:t> 44, </a:t>
            </a:r>
            <a:r>
              <a:rPr lang="hr-HR" sz="1800" dirty="0" err="1"/>
              <a:t>task</a:t>
            </a:r>
            <a:r>
              <a:rPr lang="hr-HR" sz="1800" dirty="0"/>
              <a:t> 2).</a:t>
            </a:r>
            <a:endParaRPr lang="en-GB" sz="1800" dirty="0"/>
          </a:p>
        </p:txBody>
      </p:sp>
      <p:sp>
        <p:nvSpPr>
          <p:cNvPr id="3" name="Content Placeholder 2">
            <a:extLst>
              <a:ext uri="{FF2B5EF4-FFF2-40B4-BE49-F238E27FC236}">
                <a16:creationId xmlns:a16="http://schemas.microsoft.com/office/drawing/2014/main" id="{C043F867-99D7-461F-882A-CD877664FF1B}"/>
              </a:ext>
            </a:extLst>
          </p:cNvPr>
          <p:cNvSpPr>
            <a:spLocks noGrp="1"/>
          </p:cNvSpPr>
          <p:nvPr>
            <p:ph idx="1"/>
          </p:nvPr>
        </p:nvSpPr>
        <p:spPr>
          <a:xfrm>
            <a:off x="798785" y="1186199"/>
            <a:ext cx="5580993" cy="4993884"/>
          </a:xfrm>
          <a:solidFill>
            <a:schemeClr val="accent6">
              <a:lumMod val="40000"/>
              <a:lumOff val="60000"/>
            </a:schemeClr>
          </a:solidFill>
        </p:spPr>
        <p:txBody>
          <a:bodyPr>
            <a:normAutofit fontScale="62500" lnSpcReduction="20000"/>
          </a:bodyPr>
          <a:lstStyle/>
          <a:p>
            <a:pPr marL="0" indent="0">
              <a:spcBef>
                <a:spcPts val="900"/>
              </a:spcBef>
              <a:buNone/>
            </a:pPr>
            <a:r>
              <a:rPr lang="hr-HR" dirty="0" err="1">
                <a:latin typeface="Comic Sans MS" panose="030F0702030302020204" pitchFamily="66" charset="0"/>
              </a:rPr>
              <a:t>Dear</a:t>
            </a:r>
            <a:r>
              <a:rPr lang="hr-HR" dirty="0">
                <a:latin typeface="Comic Sans MS" panose="030F0702030302020204" pitchFamily="66" charset="0"/>
              </a:rPr>
              <a:t> </a:t>
            </a:r>
            <a:r>
              <a:rPr lang="hr-HR" dirty="0" err="1">
                <a:latin typeface="Comic Sans MS" panose="030F0702030302020204" pitchFamily="66" charset="0"/>
              </a:rPr>
              <a:t>Aunty</a:t>
            </a:r>
            <a:r>
              <a:rPr lang="hr-HR" dirty="0">
                <a:latin typeface="Comic Sans MS" panose="030F0702030302020204" pitchFamily="66" charset="0"/>
              </a:rPr>
              <a:t> Susan </a:t>
            </a:r>
            <a:r>
              <a:rPr lang="hr-HR" dirty="0" err="1">
                <a:latin typeface="Comic Sans MS" panose="030F0702030302020204" pitchFamily="66" charset="0"/>
              </a:rPr>
              <a:t>and</a:t>
            </a:r>
            <a:r>
              <a:rPr lang="hr-HR" dirty="0">
                <a:latin typeface="Comic Sans MS" panose="030F0702030302020204" pitchFamily="66" charset="0"/>
              </a:rPr>
              <a:t> </a:t>
            </a:r>
            <a:r>
              <a:rPr lang="hr-HR" dirty="0" err="1">
                <a:latin typeface="Comic Sans MS" panose="030F0702030302020204" pitchFamily="66" charset="0"/>
              </a:rPr>
              <a:t>Uncle</a:t>
            </a:r>
            <a:r>
              <a:rPr lang="hr-HR" dirty="0">
                <a:latin typeface="Comic Sans MS" panose="030F0702030302020204" pitchFamily="66" charset="0"/>
              </a:rPr>
              <a:t> Ron,</a:t>
            </a:r>
          </a:p>
          <a:p>
            <a:pPr marL="0" indent="0">
              <a:spcBef>
                <a:spcPts val="900"/>
              </a:spcBef>
              <a:buNone/>
            </a:pPr>
            <a:r>
              <a:rPr lang="hr-HR" dirty="0">
                <a:latin typeface="Comic Sans MS" panose="030F0702030302020204" pitchFamily="66" charset="0"/>
              </a:rPr>
              <a:t>___ </a:t>
            </a:r>
            <a:r>
              <a:rPr lang="hr-HR" dirty="0" err="1">
                <a:solidFill>
                  <a:srgbClr val="FF0000"/>
                </a:solidFill>
                <a:latin typeface="Comic Sans MS" panose="030F0702030302020204" pitchFamily="66" charset="0"/>
              </a:rPr>
              <a:t>Thanks</a:t>
            </a:r>
            <a:r>
              <a:rPr lang="hr-HR" dirty="0">
                <a:latin typeface="Comic Sans MS" panose="030F0702030302020204" pitchFamily="66" charset="0"/>
              </a:rPr>
              <a:t> </a:t>
            </a:r>
            <a:r>
              <a:rPr lang="hr-HR" dirty="0" err="1">
                <a:latin typeface="Comic Sans MS" panose="030F0702030302020204" pitchFamily="66" charset="0"/>
              </a:rPr>
              <a:t>very</a:t>
            </a:r>
            <a:r>
              <a:rPr lang="hr-HR" dirty="0">
                <a:latin typeface="Comic Sans MS" panose="030F0702030302020204" pitchFamily="66" charset="0"/>
              </a:rPr>
              <a:t> </a:t>
            </a:r>
            <a:r>
              <a:rPr lang="hr-HR" dirty="0" err="1">
                <a:latin typeface="Comic Sans MS" panose="030F0702030302020204" pitchFamily="66" charset="0"/>
              </a:rPr>
              <a:t>much</a:t>
            </a:r>
            <a:r>
              <a:rPr lang="hr-HR" dirty="0">
                <a:latin typeface="Comic Sans MS" panose="030F0702030302020204" pitchFamily="66" charset="0"/>
              </a:rPr>
              <a:t> for </a:t>
            </a:r>
            <a:r>
              <a:rPr lang="hr-HR" dirty="0" err="1">
                <a:latin typeface="Comic Sans MS" panose="030F0702030302020204" pitchFamily="66" charset="0"/>
              </a:rPr>
              <a:t>the</a:t>
            </a:r>
            <a:r>
              <a:rPr lang="hr-HR" dirty="0">
                <a:latin typeface="Comic Sans MS" panose="030F0702030302020204" pitchFamily="66" charset="0"/>
              </a:rPr>
              <a:t> </a:t>
            </a:r>
            <a:r>
              <a:rPr lang="hr-HR" dirty="0" err="1">
                <a:latin typeface="Comic Sans MS" panose="030F0702030302020204" pitchFamily="66" charset="0"/>
              </a:rPr>
              <a:t>money</a:t>
            </a:r>
            <a:r>
              <a:rPr lang="hr-HR" dirty="0">
                <a:latin typeface="Comic Sans MS" panose="030F0702030302020204" pitchFamily="66" charset="0"/>
              </a:rPr>
              <a:t> for </a:t>
            </a:r>
            <a:r>
              <a:rPr lang="hr-HR" dirty="0" err="1">
                <a:latin typeface="Comic Sans MS" panose="030F0702030302020204" pitchFamily="66" charset="0"/>
              </a:rPr>
              <a:t>my</a:t>
            </a:r>
            <a:r>
              <a:rPr lang="hr-HR" dirty="0">
                <a:latin typeface="Comic Sans MS" panose="030F0702030302020204" pitchFamily="66" charset="0"/>
              </a:rPr>
              <a:t> </a:t>
            </a:r>
            <a:r>
              <a:rPr lang="hr-HR" dirty="0" err="1">
                <a:latin typeface="Comic Sans MS" panose="030F0702030302020204" pitchFamily="66" charset="0"/>
              </a:rPr>
              <a:t>birthday</a:t>
            </a:r>
            <a:r>
              <a:rPr lang="hr-HR" dirty="0">
                <a:latin typeface="Comic Sans MS" panose="030F0702030302020204" pitchFamily="66" charset="0"/>
              </a:rPr>
              <a:t>. </a:t>
            </a:r>
            <a:r>
              <a:rPr lang="hr-HR" dirty="0" err="1">
                <a:latin typeface="Comic Sans MS" panose="030F0702030302020204" pitchFamily="66" charset="0"/>
              </a:rPr>
              <a:t>I’ve</a:t>
            </a:r>
            <a:r>
              <a:rPr lang="hr-HR" dirty="0">
                <a:latin typeface="Comic Sans MS" panose="030F0702030302020204" pitchFamily="66" charset="0"/>
              </a:rPr>
              <a:t> </a:t>
            </a:r>
            <a:r>
              <a:rPr lang="hr-HR" dirty="0" err="1">
                <a:latin typeface="Comic Sans MS" panose="030F0702030302020204" pitchFamily="66" charset="0"/>
              </a:rPr>
              <a:t>bought</a:t>
            </a:r>
            <a:r>
              <a:rPr lang="hr-HR" dirty="0">
                <a:latin typeface="Comic Sans MS" panose="030F0702030302020204" pitchFamily="66" charset="0"/>
              </a:rPr>
              <a:t> some </a:t>
            </a:r>
            <a:r>
              <a:rPr lang="hr-HR" dirty="0" err="1">
                <a:latin typeface="Comic Sans MS" panose="030F0702030302020204" pitchFamily="66" charset="0"/>
              </a:rPr>
              <a:t>new</a:t>
            </a:r>
            <a:r>
              <a:rPr lang="hr-HR" dirty="0">
                <a:latin typeface="Comic Sans MS" panose="030F0702030302020204" pitchFamily="66" charset="0"/>
              </a:rPr>
              <a:t> </a:t>
            </a:r>
            <a:r>
              <a:rPr lang="hr-HR" dirty="0" err="1">
                <a:latin typeface="Comic Sans MS" panose="030F0702030302020204" pitchFamily="66" charset="0"/>
              </a:rPr>
              <a:t>paints</a:t>
            </a:r>
            <a:r>
              <a:rPr lang="hr-HR" dirty="0">
                <a:latin typeface="Comic Sans MS" panose="030F0702030302020204" pitchFamily="66" charset="0"/>
              </a:rPr>
              <a:t> </a:t>
            </a:r>
            <a:r>
              <a:rPr lang="hr-HR" dirty="0" err="1">
                <a:latin typeface="Comic Sans MS" panose="030F0702030302020204" pitchFamily="66" charset="0"/>
              </a:rPr>
              <a:t>and</a:t>
            </a:r>
            <a:r>
              <a:rPr lang="hr-HR" dirty="0">
                <a:latin typeface="Comic Sans MS" panose="030F0702030302020204" pitchFamily="66" charset="0"/>
              </a:rPr>
              <a:t> </a:t>
            </a:r>
            <a:r>
              <a:rPr lang="hr-HR" dirty="0" err="1">
                <a:latin typeface="Comic Sans MS" panose="030F0702030302020204" pitchFamily="66" charset="0"/>
              </a:rPr>
              <a:t>brushes</a:t>
            </a:r>
            <a:r>
              <a:rPr lang="hr-HR" dirty="0">
                <a:latin typeface="Comic Sans MS" panose="030F0702030302020204" pitchFamily="66" charset="0"/>
              </a:rPr>
              <a:t>. </a:t>
            </a:r>
          </a:p>
          <a:p>
            <a:pPr marL="0" indent="0">
              <a:spcBef>
                <a:spcPts val="900"/>
              </a:spcBef>
              <a:buNone/>
            </a:pPr>
            <a:r>
              <a:rPr lang="hr-HR" dirty="0">
                <a:latin typeface="Comic Sans MS" panose="030F0702030302020204" pitchFamily="66" charset="0"/>
              </a:rPr>
              <a:t>___</a:t>
            </a:r>
          </a:p>
          <a:p>
            <a:pPr marL="0" indent="0">
              <a:spcBef>
                <a:spcPts val="900"/>
              </a:spcBef>
              <a:buNone/>
            </a:pPr>
            <a:r>
              <a:rPr lang="hr-HR" dirty="0" err="1">
                <a:solidFill>
                  <a:srgbClr val="FF0000"/>
                </a:solidFill>
                <a:latin typeface="Comic Sans MS" panose="030F0702030302020204" pitchFamily="66" charset="0"/>
              </a:rPr>
              <a:t>I’ve</a:t>
            </a:r>
            <a:r>
              <a:rPr lang="hr-HR" dirty="0">
                <a:solidFill>
                  <a:srgbClr val="FF0000"/>
                </a:solidFill>
                <a:latin typeface="Comic Sans MS" panose="030F0702030302020204" pitchFamily="66" charset="0"/>
              </a:rPr>
              <a:t> </a:t>
            </a:r>
            <a:r>
              <a:rPr lang="hr-HR" dirty="0" err="1">
                <a:solidFill>
                  <a:srgbClr val="FF0000"/>
                </a:solidFill>
                <a:latin typeface="Comic Sans MS" panose="030F0702030302020204" pitchFamily="66" charset="0"/>
              </a:rPr>
              <a:t>just</a:t>
            </a:r>
            <a:r>
              <a:rPr lang="hr-HR" dirty="0">
                <a:solidFill>
                  <a:srgbClr val="FF0000"/>
                </a:solidFill>
                <a:latin typeface="Comic Sans MS" panose="030F0702030302020204" pitchFamily="66" charset="0"/>
              </a:rPr>
              <a:t> </a:t>
            </a:r>
            <a:r>
              <a:rPr lang="hr-HR" dirty="0" err="1">
                <a:latin typeface="Comic Sans MS" panose="030F0702030302020204" pitchFamily="66" charset="0"/>
              </a:rPr>
              <a:t>come</a:t>
            </a:r>
            <a:r>
              <a:rPr lang="hr-HR" dirty="0">
                <a:latin typeface="Comic Sans MS" panose="030F0702030302020204" pitchFamily="66" charset="0"/>
              </a:rPr>
              <a:t> </a:t>
            </a:r>
            <a:r>
              <a:rPr lang="hr-HR" dirty="0" err="1">
                <a:latin typeface="Comic Sans MS" panose="030F0702030302020204" pitchFamily="66" charset="0"/>
              </a:rPr>
              <a:t>back</a:t>
            </a:r>
            <a:r>
              <a:rPr lang="hr-HR" dirty="0">
                <a:latin typeface="Comic Sans MS" panose="030F0702030302020204" pitchFamily="66" charset="0"/>
              </a:rPr>
              <a:t> </a:t>
            </a:r>
            <a:r>
              <a:rPr lang="hr-HR" dirty="0" err="1">
                <a:latin typeface="Comic Sans MS" panose="030F0702030302020204" pitchFamily="66" charset="0"/>
              </a:rPr>
              <a:t>from</a:t>
            </a:r>
            <a:r>
              <a:rPr lang="hr-HR" dirty="0">
                <a:latin typeface="Comic Sans MS" panose="030F0702030302020204" pitchFamily="66" charset="0"/>
              </a:rPr>
              <a:t> </a:t>
            </a:r>
            <a:r>
              <a:rPr lang="hr-HR" dirty="0" err="1">
                <a:latin typeface="Comic Sans MS" panose="030F0702030302020204" pitchFamily="66" charset="0"/>
              </a:rPr>
              <a:t>my</a:t>
            </a:r>
            <a:r>
              <a:rPr lang="hr-HR" dirty="0">
                <a:latin typeface="Comic Sans MS" panose="030F0702030302020204" pitchFamily="66" charset="0"/>
              </a:rPr>
              <a:t> </a:t>
            </a:r>
            <a:r>
              <a:rPr lang="hr-HR" dirty="0" err="1">
                <a:latin typeface="Comic Sans MS" panose="030F0702030302020204" pitchFamily="66" charset="0"/>
              </a:rPr>
              <a:t>school</a:t>
            </a:r>
            <a:r>
              <a:rPr lang="hr-HR" dirty="0">
                <a:latin typeface="Comic Sans MS" panose="030F0702030302020204" pitchFamily="66" charset="0"/>
              </a:rPr>
              <a:t> </a:t>
            </a:r>
            <a:r>
              <a:rPr lang="hr-HR" dirty="0" err="1">
                <a:latin typeface="Comic Sans MS" panose="030F0702030302020204" pitchFamily="66" charset="0"/>
              </a:rPr>
              <a:t>trip</a:t>
            </a:r>
            <a:r>
              <a:rPr lang="hr-HR" dirty="0">
                <a:latin typeface="Comic Sans MS" panose="030F0702030302020204" pitchFamily="66" charset="0"/>
              </a:rPr>
              <a:t> to London. ___ </a:t>
            </a:r>
            <a:r>
              <a:rPr lang="hr-HR" dirty="0" err="1">
                <a:latin typeface="Comic Sans MS" panose="030F0702030302020204" pitchFamily="66" charset="0"/>
              </a:rPr>
              <a:t>We</a:t>
            </a:r>
            <a:r>
              <a:rPr lang="hr-HR" dirty="0">
                <a:latin typeface="Comic Sans MS" panose="030F0702030302020204" pitchFamily="66" charset="0"/>
              </a:rPr>
              <a:t> </a:t>
            </a:r>
            <a:r>
              <a:rPr lang="hr-HR" dirty="0" err="1">
                <a:latin typeface="Comic Sans MS" panose="030F0702030302020204" pitchFamily="66" charset="0"/>
              </a:rPr>
              <a:t>did</a:t>
            </a:r>
            <a:r>
              <a:rPr lang="hr-HR" dirty="0">
                <a:latin typeface="Comic Sans MS" panose="030F0702030302020204" pitchFamily="66" charset="0"/>
              </a:rPr>
              <a:t> some </a:t>
            </a:r>
            <a:r>
              <a:rPr lang="hr-HR" dirty="0" err="1">
                <a:latin typeface="Comic Sans MS" panose="030F0702030302020204" pitchFamily="66" charset="0"/>
              </a:rPr>
              <a:t>sightseeing</a:t>
            </a:r>
            <a:r>
              <a:rPr lang="hr-HR" dirty="0">
                <a:latin typeface="Comic Sans MS" panose="030F0702030302020204" pitchFamily="66" charset="0"/>
              </a:rPr>
              <a:t> </a:t>
            </a:r>
            <a:r>
              <a:rPr lang="hr-HR" dirty="0" err="1">
                <a:latin typeface="Comic Sans MS" panose="030F0702030302020204" pitchFamily="66" charset="0"/>
              </a:rPr>
              <a:t>and</a:t>
            </a:r>
            <a:r>
              <a:rPr lang="hr-HR" dirty="0">
                <a:latin typeface="Comic Sans MS" panose="030F0702030302020204" pitchFamily="66" charset="0"/>
              </a:rPr>
              <a:t> </a:t>
            </a:r>
            <a:r>
              <a:rPr lang="hr-HR" dirty="0" err="1">
                <a:latin typeface="Comic Sans MS" panose="030F0702030302020204" pitchFamily="66" charset="0"/>
              </a:rPr>
              <a:t>saw</a:t>
            </a:r>
            <a:r>
              <a:rPr lang="hr-HR" dirty="0">
                <a:latin typeface="Comic Sans MS" panose="030F0702030302020204" pitchFamily="66" charset="0"/>
              </a:rPr>
              <a:t> a </a:t>
            </a:r>
            <a:r>
              <a:rPr lang="hr-HR" dirty="0" err="1">
                <a:latin typeface="Comic Sans MS" panose="030F0702030302020204" pitchFamily="66" charset="0"/>
              </a:rPr>
              <a:t>fantastic</a:t>
            </a:r>
            <a:r>
              <a:rPr lang="hr-HR" dirty="0">
                <a:latin typeface="Comic Sans MS" panose="030F0702030302020204" pitchFamily="66" charset="0"/>
              </a:rPr>
              <a:t> </a:t>
            </a:r>
            <a:r>
              <a:rPr lang="hr-HR" dirty="0" err="1">
                <a:latin typeface="Comic Sans MS" panose="030F0702030302020204" pitchFamily="66" charset="0"/>
              </a:rPr>
              <a:t>photography</a:t>
            </a:r>
            <a:r>
              <a:rPr lang="hr-HR" dirty="0">
                <a:latin typeface="Comic Sans MS" panose="030F0702030302020204" pitchFamily="66" charset="0"/>
              </a:rPr>
              <a:t> </a:t>
            </a:r>
            <a:r>
              <a:rPr lang="hr-HR" dirty="0" err="1">
                <a:latin typeface="Comic Sans MS" panose="030F0702030302020204" pitchFamily="66" charset="0"/>
              </a:rPr>
              <a:t>exhibition</a:t>
            </a:r>
            <a:r>
              <a:rPr lang="hr-HR" dirty="0">
                <a:latin typeface="Comic Sans MS" panose="030F0702030302020204" pitchFamily="66" charset="0"/>
              </a:rPr>
              <a:t> at </a:t>
            </a:r>
            <a:r>
              <a:rPr lang="hr-HR" dirty="0" err="1">
                <a:latin typeface="Comic Sans MS" panose="030F0702030302020204" pitchFamily="66" charset="0"/>
              </a:rPr>
              <a:t>the</a:t>
            </a:r>
            <a:r>
              <a:rPr lang="hr-HR" dirty="0">
                <a:latin typeface="Comic Sans MS" panose="030F0702030302020204" pitchFamily="66" charset="0"/>
              </a:rPr>
              <a:t> </a:t>
            </a:r>
            <a:r>
              <a:rPr lang="hr-HR" dirty="0" err="1">
                <a:latin typeface="Comic Sans MS" panose="030F0702030302020204" pitchFamily="66" charset="0"/>
              </a:rPr>
              <a:t>Portrait</a:t>
            </a:r>
            <a:r>
              <a:rPr lang="hr-HR" dirty="0">
                <a:latin typeface="Comic Sans MS" panose="030F0702030302020204" pitchFamily="66" charset="0"/>
              </a:rPr>
              <a:t> Gallery. </a:t>
            </a:r>
            <a:r>
              <a:rPr lang="hr-HR" dirty="0" err="1">
                <a:latin typeface="Comic Sans MS" panose="030F0702030302020204" pitchFamily="66" charset="0"/>
              </a:rPr>
              <a:t>We</a:t>
            </a:r>
            <a:r>
              <a:rPr lang="hr-HR" dirty="0">
                <a:latin typeface="Comic Sans MS" panose="030F0702030302020204" pitchFamily="66" charset="0"/>
              </a:rPr>
              <a:t> </a:t>
            </a:r>
            <a:r>
              <a:rPr lang="hr-HR" dirty="0" err="1">
                <a:latin typeface="Comic Sans MS" panose="030F0702030302020204" pitchFamily="66" charset="0"/>
              </a:rPr>
              <a:t>also</a:t>
            </a:r>
            <a:r>
              <a:rPr lang="hr-HR" dirty="0">
                <a:latin typeface="Comic Sans MS" panose="030F0702030302020204" pitchFamily="66" charset="0"/>
              </a:rPr>
              <a:t> </a:t>
            </a:r>
            <a:r>
              <a:rPr lang="hr-HR" dirty="0" err="1">
                <a:latin typeface="Comic Sans MS" panose="030F0702030302020204" pitchFamily="66" charset="0"/>
              </a:rPr>
              <a:t>went</a:t>
            </a:r>
            <a:r>
              <a:rPr lang="hr-HR" dirty="0">
                <a:latin typeface="Comic Sans MS" panose="030F0702030302020204" pitchFamily="66" charset="0"/>
              </a:rPr>
              <a:t> to </a:t>
            </a:r>
            <a:r>
              <a:rPr lang="hr-HR" dirty="0" err="1">
                <a:latin typeface="Comic Sans MS" panose="030F0702030302020204" pitchFamily="66" charset="0"/>
              </a:rPr>
              <a:t>the</a:t>
            </a:r>
            <a:r>
              <a:rPr lang="hr-HR" dirty="0">
                <a:latin typeface="Comic Sans MS" panose="030F0702030302020204" pitchFamily="66" charset="0"/>
              </a:rPr>
              <a:t> </a:t>
            </a:r>
            <a:r>
              <a:rPr lang="hr-HR" dirty="0" err="1">
                <a:latin typeface="Comic Sans MS" panose="030F0702030302020204" pitchFamily="66" charset="0"/>
              </a:rPr>
              <a:t>theatre</a:t>
            </a:r>
            <a:r>
              <a:rPr lang="hr-HR" dirty="0">
                <a:latin typeface="Comic Sans MS" panose="030F0702030302020204" pitchFamily="66" charset="0"/>
              </a:rPr>
              <a:t> </a:t>
            </a:r>
            <a:r>
              <a:rPr lang="hr-HR" dirty="0" err="1">
                <a:latin typeface="Comic Sans MS" panose="030F0702030302020204" pitchFamily="66" charset="0"/>
              </a:rPr>
              <a:t>and</a:t>
            </a:r>
            <a:r>
              <a:rPr lang="hr-HR" dirty="0">
                <a:latin typeface="Comic Sans MS" panose="030F0702030302020204" pitchFamily="66" charset="0"/>
              </a:rPr>
              <a:t> </a:t>
            </a:r>
            <a:r>
              <a:rPr lang="hr-HR" dirty="0" err="1">
                <a:latin typeface="Comic Sans MS" panose="030F0702030302020204" pitchFamily="66" charset="0"/>
              </a:rPr>
              <a:t>saw</a:t>
            </a:r>
            <a:r>
              <a:rPr lang="hr-HR" dirty="0">
                <a:latin typeface="Comic Sans MS" panose="030F0702030302020204" pitchFamily="66" charset="0"/>
              </a:rPr>
              <a:t> a </a:t>
            </a:r>
            <a:r>
              <a:rPr lang="hr-HR" dirty="0" err="1">
                <a:latin typeface="Comic Sans MS" panose="030F0702030302020204" pitchFamily="66" charset="0"/>
              </a:rPr>
              <a:t>play</a:t>
            </a:r>
            <a:r>
              <a:rPr lang="hr-HR" dirty="0">
                <a:latin typeface="Comic Sans MS" panose="030F0702030302020204" pitchFamily="66" charset="0"/>
              </a:rPr>
              <a:t> </a:t>
            </a:r>
            <a:r>
              <a:rPr lang="hr-HR" dirty="0" err="1">
                <a:latin typeface="Comic Sans MS" panose="030F0702030302020204" pitchFamily="66" charset="0"/>
              </a:rPr>
              <a:t>called</a:t>
            </a:r>
            <a:r>
              <a:rPr lang="hr-HR" dirty="0">
                <a:latin typeface="Comic Sans MS" panose="030F0702030302020204" pitchFamily="66" charset="0"/>
              </a:rPr>
              <a:t> </a:t>
            </a:r>
            <a:r>
              <a:rPr lang="hr-HR" i="1" dirty="0" err="1">
                <a:latin typeface="Comic Sans MS" panose="030F0702030302020204" pitchFamily="66" charset="0"/>
              </a:rPr>
              <a:t>War</a:t>
            </a:r>
            <a:r>
              <a:rPr lang="hr-HR" i="1" dirty="0">
                <a:latin typeface="Comic Sans MS" panose="030F0702030302020204" pitchFamily="66" charset="0"/>
              </a:rPr>
              <a:t> </a:t>
            </a:r>
            <a:r>
              <a:rPr lang="hr-HR" i="1" dirty="0" err="1">
                <a:latin typeface="Comic Sans MS" panose="030F0702030302020204" pitchFamily="66" charset="0"/>
              </a:rPr>
              <a:t>Horse</a:t>
            </a:r>
            <a:r>
              <a:rPr lang="hr-HR" dirty="0">
                <a:latin typeface="Comic Sans MS" panose="030F0702030302020204" pitchFamily="66" charset="0"/>
              </a:rPr>
              <a:t>. ___</a:t>
            </a:r>
          </a:p>
          <a:p>
            <a:pPr marL="0" indent="0">
              <a:spcBef>
                <a:spcPts val="900"/>
              </a:spcBef>
              <a:buNone/>
            </a:pPr>
            <a:r>
              <a:rPr lang="hr-HR" dirty="0" err="1">
                <a:solidFill>
                  <a:srgbClr val="FF0000"/>
                </a:solidFill>
                <a:latin typeface="Comic Sans MS" panose="030F0702030302020204" pitchFamily="66" charset="0"/>
              </a:rPr>
              <a:t>I’m</a:t>
            </a:r>
            <a:r>
              <a:rPr lang="hr-HR" dirty="0">
                <a:solidFill>
                  <a:srgbClr val="FF0000"/>
                </a:solidFill>
                <a:latin typeface="Comic Sans MS" panose="030F0702030302020204" pitchFamily="66" charset="0"/>
              </a:rPr>
              <a:t> </a:t>
            </a:r>
            <a:r>
              <a:rPr lang="hr-HR" dirty="0" err="1">
                <a:solidFill>
                  <a:srgbClr val="FF0000"/>
                </a:solidFill>
                <a:latin typeface="Comic Sans MS" panose="030F0702030302020204" pitchFamily="66" charset="0"/>
              </a:rPr>
              <a:t>sorry</a:t>
            </a:r>
            <a:r>
              <a:rPr lang="hr-HR" dirty="0">
                <a:solidFill>
                  <a:srgbClr val="FF0000"/>
                </a:solidFill>
                <a:latin typeface="Comic Sans MS" panose="030F0702030302020204" pitchFamily="66" charset="0"/>
              </a:rPr>
              <a:t> </a:t>
            </a:r>
            <a:r>
              <a:rPr lang="hr-HR" dirty="0">
                <a:latin typeface="Comic Sans MS" panose="030F0702030302020204" pitchFamily="66" charset="0"/>
              </a:rPr>
              <a:t>to </a:t>
            </a:r>
            <a:r>
              <a:rPr lang="hr-HR" dirty="0" err="1">
                <a:latin typeface="Comic Sans MS" panose="030F0702030302020204" pitchFamily="66" charset="0"/>
              </a:rPr>
              <a:t>hear</a:t>
            </a:r>
            <a:r>
              <a:rPr lang="hr-HR" dirty="0">
                <a:latin typeface="Comic Sans MS" panose="030F0702030302020204" pitchFamily="66" charset="0"/>
              </a:rPr>
              <a:t> </a:t>
            </a:r>
            <a:r>
              <a:rPr lang="hr-HR" dirty="0" err="1">
                <a:latin typeface="Comic Sans MS" panose="030F0702030302020204" pitchFamily="66" charset="0"/>
              </a:rPr>
              <a:t>that</a:t>
            </a:r>
            <a:r>
              <a:rPr lang="hr-HR" dirty="0">
                <a:latin typeface="Comic Sans MS" panose="030F0702030302020204" pitchFamily="66" charset="0"/>
              </a:rPr>
              <a:t> </a:t>
            </a:r>
            <a:r>
              <a:rPr lang="hr-HR" dirty="0" err="1">
                <a:latin typeface="Comic Sans MS" panose="030F0702030302020204" pitchFamily="66" charset="0"/>
              </a:rPr>
              <a:t>you’ve</a:t>
            </a:r>
            <a:r>
              <a:rPr lang="hr-HR" dirty="0">
                <a:latin typeface="Comic Sans MS" panose="030F0702030302020204" pitchFamily="66" charset="0"/>
              </a:rPr>
              <a:t> </a:t>
            </a:r>
            <a:r>
              <a:rPr lang="hr-HR" dirty="0" err="1">
                <a:latin typeface="Comic Sans MS" panose="030F0702030302020204" pitchFamily="66" charset="0"/>
              </a:rPr>
              <a:t>failed</a:t>
            </a:r>
            <a:r>
              <a:rPr lang="hr-HR" dirty="0">
                <a:latin typeface="Comic Sans MS" panose="030F0702030302020204" pitchFamily="66" charset="0"/>
              </a:rPr>
              <a:t> </a:t>
            </a:r>
            <a:r>
              <a:rPr lang="hr-HR" dirty="0" err="1">
                <a:latin typeface="Comic Sans MS" panose="030F0702030302020204" pitchFamily="66" charset="0"/>
              </a:rPr>
              <a:t>your</a:t>
            </a:r>
            <a:r>
              <a:rPr lang="hr-HR" dirty="0">
                <a:latin typeface="Comic Sans MS" panose="030F0702030302020204" pitchFamily="66" charset="0"/>
              </a:rPr>
              <a:t> </a:t>
            </a:r>
            <a:r>
              <a:rPr lang="hr-HR" dirty="0" err="1">
                <a:latin typeface="Comic Sans MS" panose="030F0702030302020204" pitchFamily="66" charset="0"/>
              </a:rPr>
              <a:t>driving</a:t>
            </a:r>
            <a:r>
              <a:rPr lang="hr-HR" dirty="0">
                <a:latin typeface="Comic Sans MS" panose="030F0702030302020204" pitchFamily="66" charset="0"/>
              </a:rPr>
              <a:t> test </a:t>
            </a:r>
            <a:r>
              <a:rPr lang="hr-HR" dirty="0" err="1">
                <a:latin typeface="Comic Sans MS" panose="030F0702030302020204" pitchFamily="66" charset="0"/>
              </a:rPr>
              <a:t>again</a:t>
            </a:r>
            <a:r>
              <a:rPr lang="hr-HR" dirty="0">
                <a:latin typeface="Comic Sans MS" panose="030F0702030302020204" pitchFamily="66" charset="0"/>
              </a:rPr>
              <a:t>, </a:t>
            </a:r>
            <a:r>
              <a:rPr lang="hr-HR" dirty="0" err="1">
                <a:latin typeface="Comic Sans MS" panose="030F0702030302020204" pitchFamily="66" charset="0"/>
              </a:rPr>
              <a:t>Aunty</a:t>
            </a:r>
            <a:r>
              <a:rPr lang="hr-HR" dirty="0">
                <a:latin typeface="Comic Sans MS" panose="030F0702030302020204" pitchFamily="66" charset="0"/>
              </a:rPr>
              <a:t> Susan. ___ Do </a:t>
            </a:r>
            <a:r>
              <a:rPr lang="hr-HR" dirty="0" err="1">
                <a:latin typeface="Comic Sans MS" panose="030F0702030302020204" pitchFamily="66" charset="0"/>
              </a:rPr>
              <a:t>you</a:t>
            </a:r>
            <a:r>
              <a:rPr lang="hr-HR" dirty="0">
                <a:latin typeface="Comic Sans MS" panose="030F0702030302020204" pitchFamily="66" charset="0"/>
              </a:rPr>
              <a:t> </a:t>
            </a:r>
            <a:r>
              <a:rPr lang="hr-HR" dirty="0" err="1">
                <a:latin typeface="Comic Sans MS" panose="030F0702030302020204" pitchFamily="66" charset="0"/>
              </a:rPr>
              <a:t>think</a:t>
            </a:r>
            <a:r>
              <a:rPr lang="hr-HR" dirty="0">
                <a:latin typeface="Comic Sans MS" panose="030F0702030302020204" pitchFamily="66" charset="0"/>
              </a:rPr>
              <a:t> </a:t>
            </a:r>
            <a:r>
              <a:rPr lang="hr-HR" dirty="0" err="1">
                <a:latin typeface="Comic Sans MS" panose="030F0702030302020204" pitchFamily="66" charset="0"/>
              </a:rPr>
              <a:t>you’ll</a:t>
            </a:r>
            <a:r>
              <a:rPr lang="hr-HR" dirty="0">
                <a:latin typeface="Comic Sans MS" panose="030F0702030302020204" pitchFamily="66" charset="0"/>
              </a:rPr>
              <a:t> take </a:t>
            </a:r>
            <a:r>
              <a:rPr lang="hr-HR" dirty="0" err="1">
                <a:latin typeface="Comic Sans MS" panose="030F0702030302020204" pitchFamily="66" charset="0"/>
              </a:rPr>
              <a:t>it</a:t>
            </a:r>
            <a:r>
              <a:rPr lang="hr-HR" dirty="0">
                <a:latin typeface="Comic Sans MS" panose="030F0702030302020204" pitchFamily="66" charset="0"/>
              </a:rPr>
              <a:t> a </a:t>
            </a:r>
            <a:r>
              <a:rPr lang="hr-HR" dirty="0" err="1">
                <a:latin typeface="Comic Sans MS" panose="030F0702030302020204" pitchFamily="66" charset="0"/>
              </a:rPr>
              <a:t>sixth</a:t>
            </a:r>
            <a:r>
              <a:rPr lang="hr-HR" dirty="0">
                <a:latin typeface="Comic Sans MS" panose="030F0702030302020204" pitchFamily="66" charset="0"/>
              </a:rPr>
              <a:t> time?</a:t>
            </a:r>
          </a:p>
          <a:p>
            <a:pPr marL="0" indent="0">
              <a:spcBef>
                <a:spcPts val="900"/>
              </a:spcBef>
              <a:buNone/>
            </a:pPr>
            <a:r>
              <a:rPr lang="hr-HR" dirty="0" err="1">
                <a:latin typeface="Comic Sans MS" panose="030F0702030302020204" pitchFamily="66" charset="0"/>
              </a:rPr>
              <a:t>We’re</a:t>
            </a:r>
            <a:r>
              <a:rPr lang="hr-HR" dirty="0">
                <a:latin typeface="Comic Sans MS" panose="030F0702030302020204" pitchFamily="66" charset="0"/>
              </a:rPr>
              <a:t> </a:t>
            </a:r>
            <a:r>
              <a:rPr lang="hr-HR" dirty="0" err="1">
                <a:latin typeface="Comic Sans MS" panose="030F0702030302020204" pitchFamily="66" charset="0"/>
              </a:rPr>
              <a:t>having</a:t>
            </a:r>
            <a:r>
              <a:rPr lang="hr-HR" dirty="0">
                <a:latin typeface="Comic Sans MS" panose="030F0702030302020204" pitchFamily="66" charset="0"/>
              </a:rPr>
              <a:t> a </a:t>
            </a:r>
            <a:r>
              <a:rPr lang="hr-HR" dirty="0" err="1">
                <a:latin typeface="Comic Sans MS" panose="030F0702030302020204" pitchFamily="66" charset="0"/>
              </a:rPr>
              <a:t>family</a:t>
            </a:r>
            <a:r>
              <a:rPr lang="hr-HR" dirty="0">
                <a:latin typeface="Comic Sans MS" panose="030F0702030302020204" pitchFamily="66" charset="0"/>
              </a:rPr>
              <a:t> </a:t>
            </a:r>
            <a:r>
              <a:rPr lang="hr-HR" dirty="0" err="1">
                <a:latin typeface="Comic Sans MS" panose="030F0702030302020204" pitchFamily="66" charset="0"/>
              </a:rPr>
              <a:t>lunch</a:t>
            </a:r>
            <a:r>
              <a:rPr lang="hr-HR" dirty="0">
                <a:latin typeface="Comic Sans MS" panose="030F0702030302020204" pitchFamily="66" charset="0"/>
              </a:rPr>
              <a:t> on 15 June. </a:t>
            </a:r>
            <a:r>
              <a:rPr lang="hr-HR" dirty="0" err="1">
                <a:solidFill>
                  <a:srgbClr val="FF0000"/>
                </a:solidFill>
                <a:latin typeface="Comic Sans MS" panose="030F0702030302020204" pitchFamily="66" charset="0"/>
              </a:rPr>
              <a:t>Would</a:t>
            </a:r>
            <a:r>
              <a:rPr lang="hr-HR" dirty="0">
                <a:solidFill>
                  <a:srgbClr val="FF0000"/>
                </a:solidFill>
                <a:latin typeface="Comic Sans MS" panose="030F0702030302020204" pitchFamily="66" charset="0"/>
              </a:rPr>
              <a:t> </a:t>
            </a:r>
            <a:r>
              <a:rPr lang="hr-HR" dirty="0" err="1">
                <a:solidFill>
                  <a:srgbClr val="FF0000"/>
                </a:solidFill>
                <a:latin typeface="Comic Sans MS" panose="030F0702030302020204" pitchFamily="66" charset="0"/>
              </a:rPr>
              <a:t>you</a:t>
            </a:r>
            <a:r>
              <a:rPr lang="hr-HR" dirty="0">
                <a:solidFill>
                  <a:srgbClr val="FF0000"/>
                </a:solidFill>
                <a:latin typeface="Comic Sans MS" panose="030F0702030302020204" pitchFamily="66" charset="0"/>
              </a:rPr>
              <a:t> </a:t>
            </a:r>
            <a:r>
              <a:rPr lang="hr-HR" dirty="0" err="1">
                <a:latin typeface="Comic Sans MS" panose="030F0702030302020204" pitchFamily="66" charset="0"/>
              </a:rPr>
              <a:t>like</a:t>
            </a:r>
            <a:r>
              <a:rPr lang="hr-HR" dirty="0">
                <a:latin typeface="Comic Sans MS" panose="030F0702030302020204" pitchFamily="66" charset="0"/>
              </a:rPr>
              <a:t> to </a:t>
            </a:r>
            <a:r>
              <a:rPr lang="hr-HR" dirty="0" err="1">
                <a:latin typeface="Comic Sans MS" panose="030F0702030302020204" pitchFamily="66" charset="0"/>
              </a:rPr>
              <a:t>come</a:t>
            </a:r>
            <a:r>
              <a:rPr lang="hr-HR" dirty="0">
                <a:latin typeface="Comic Sans MS" panose="030F0702030302020204" pitchFamily="66" charset="0"/>
              </a:rPr>
              <a:t>? ___</a:t>
            </a:r>
          </a:p>
          <a:p>
            <a:pPr marL="0" indent="0">
              <a:spcBef>
                <a:spcPts val="900"/>
              </a:spcBef>
              <a:buNone/>
            </a:pPr>
            <a:r>
              <a:rPr lang="hr-HR" dirty="0" err="1">
                <a:latin typeface="Comic Sans MS" panose="030F0702030302020204" pitchFamily="66" charset="0"/>
              </a:rPr>
              <a:t>Well</a:t>
            </a:r>
            <a:r>
              <a:rPr lang="hr-HR" dirty="0">
                <a:latin typeface="Comic Sans MS" panose="030F0702030302020204" pitchFamily="66" charset="0"/>
              </a:rPr>
              <a:t>, </a:t>
            </a:r>
            <a:r>
              <a:rPr lang="hr-HR" dirty="0" err="1">
                <a:solidFill>
                  <a:srgbClr val="FF0000"/>
                </a:solidFill>
                <a:latin typeface="Comic Sans MS" panose="030F0702030302020204" pitchFamily="66" charset="0"/>
              </a:rPr>
              <a:t>that’s</a:t>
            </a:r>
            <a:r>
              <a:rPr lang="hr-HR" dirty="0">
                <a:solidFill>
                  <a:srgbClr val="FF0000"/>
                </a:solidFill>
                <a:latin typeface="Comic Sans MS" panose="030F0702030302020204" pitchFamily="66" charset="0"/>
              </a:rPr>
              <a:t> </a:t>
            </a:r>
            <a:r>
              <a:rPr lang="hr-HR" dirty="0" err="1">
                <a:solidFill>
                  <a:srgbClr val="FF0000"/>
                </a:solidFill>
                <a:latin typeface="Comic Sans MS" panose="030F0702030302020204" pitchFamily="66" charset="0"/>
              </a:rPr>
              <a:t>all</a:t>
            </a:r>
            <a:r>
              <a:rPr lang="hr-HR" dirty="0">
                <a:solidFill>
                  <a:srgbClr val="FF0000"/>
                </a:solidFill>
                <a:latin typeface="Comic Sans MS" panose="030F0702030302020204" pitchFamily="66" charset="0"/>
              </a:rPr>
              <a:t> </a:t>
            </a:r>
            <a:r>
              <a:rPr lang="hr-HR" dirty="0">
                <a:latin typeface="Comic Sans MS" panose="030F0702030302020204" pitchFamily="66" charset="0"/>
              </a:rPr>
              <a:t>for </a:t>
            </a:r>
            <a:r>
              <a:rPr lang="hr-HR" dirty="0" err="1">
                <a:latin typeface="Comic Sans MS" panose="030F0702030302020204" pitchFamily="66" charset="0"/>
              </a:rPr>
              <a:t>now</a:t>
            </a:r>
            <a:r>
              <a:rPr lang="hr-HR" dirty="0">
                <a:latin typeface="Comic Sans MS" panose="030F0702030302020204" pitchFamily="66" charset="0"/>
              </a:rPr>
              <a:t>. </a:t>
            </a:r>
            <a:r>
              <a:rPr lang="hr-HR" dirty="0" err="1">
                <a:latin typeface="Comic Sans MS" panose="030F0702030302020204" pitchFamily="66" charset="0"/>
              </a:rPr>
              <a:t>Thanks</a:t>
            </a:r>
            <a:r>
              <a:rPr lang="hr-HR" dirty="0">
                <a:latin typeface="Comic Sans MS" panose="030F0702030302020204" pitchFamily="66" charset="0"/>
              </a:rPr>
              <a:t> </a:t>
            </a:r>
            <a:r>
              <a:rPr lang="hr-HR" dirty="0" err="1">
                <a:latin typeface="Comic Sans MS" panose="030F0702030302020204" pitchFamily="66" charset="0"/>
              </a:rPr>
              <a:t>again</a:t>
            </a:r>
            <a:r>
              <a:rPr lang="hr-HR" dirty="0">
                <a:latin typeface="Comic Sans MS" panose="030F0702030302020204" pitchFamily="66" charset="0"/>
              </a:rPr>
              <a:t> for </a:t>
            </a:r>
            <a:r>
              <a:rPr lang="hr-HR" dirty="0" err="1">
                <a:latin typeface="Comic Sans MS" panose="030F0702030302020204" pitchFamily="66" charset="0"/>
              </a:rPr>
              <a:t>the</a:t>
            </a:r>
            <a:r>
              <a:rPr lang="hr-HR" dirty="0">
                <a:latin typeface="Comic Sans MS" panose="030F0702030302020204" pitchFamily="66" charset="0"/>
              </a:rPr>
              <a:t> </a:t>
            </a:r>
            <a:r>
              <a:rPr lang="hr-HR" dirty="0" err="1">
                <a:latin typeface="Comic Sans MS" panose="030F0702030302020204" pitchFamily="66" charset="0"/>
              </a:rPr>
              <a:t>present</a:t>
            </a:r>
            <a:r>
              <a:rPr lang="hr-HR" dirty="0">
                <a:latin typeface="Comic Sans MS" panose="030F0702030302020204" pitchFamily="66" charset="0"/>
              </a:rPr>
              <a:t> – </a:t>
            </a:r>
            <a:r>
              <a:rPr lang="hr-HR" dirty="0" err="1">
                <a:latin typeface="Comic Sans MS" panose="030F0702030302020204" pitchFamily="66" charset="0"/>
              </a:rPr>
              <a:t>it</a:t>
            </a:r>
            <a:r>
              <a:rPr lang="hr-HR" dirty="0">
                <a:latin typeface="Comic Sans MS" panose="030F0702030302020204" pitchFamily="66" charset="0"/>
              </a:rPr>
              <a:t> </a:t>
            </a:r>
            <a:r>
              <a:rPr lang="hr-HR" dirty="0" err="1">
                <a:latin typeface="Comic Sans MS" panose="030F0702030302020204" pitchFamily="66" charset="0"/>
              </a:rPr>
              <a:t>was</a:t>
            </a:r>
            <a:r>
              <a:rPr lang="hr-HR" dirty="0">
                <a:latin typeface="Comic Sans MS" panose="030F0702030302020204" pitchFamily="66" charset="0"/>
              </a:rPr>
              <a:t> </a:t>
            </a:r>
            <a:r>
              <a:rPr lang="hr-HR" dirty="0" err="1">
                <a:latin typeface="Comic Sans MS" panose="030F0702030302020204" pitchFamily="66" charset="0"/>
              </a:rPr>
              <a:t>very</a:t>
            </a:r>
            <a:r>
              <a:rPr lang="hr-HR" dirty="0">
                <a:latin typeface="Comic Sans MS" panose="030F0702030302020204" pitchFamily="66" charset="0"/>
              </a:rPr>
              <a:t> </a:t>
            </a:r>
            <a:r>
              <a:rPr lang="hr-HR" dirty="0" err="1">
                <a:latin typeface="Comic Sans MS" panose="030F0702030302020204" pitchFamily="66" charset="0"/>
              </a:rPr>
              <a:t>kind</a:t>
            </a:r>
            <a:r>
              <a:rPr lang="hr-HR" dirty="0">
                <a:latin typeface="Comic Sans MS" panose="030F0702030302020204" pitchFamily="66" charset="0"/>
              </a:rPr>
              <a:t> </a:t>
            </a:r>
            <a:r>
              <a:rPr lang="hr-HR" dirty="0" err="1">
                <a:latin typeface="Comic Sans MS" panose="030F0702030302020204" pitchFamily="66" charset="0"/>
              </a:rPr>
              <a:t>of</a:t>
            </a:r>
            <a:r>
              <a:rPr lang="hr-HR" dirty="0">
                <a:latin typeface="Comic Sans MS" panose="030F0702030302020204" pitchFamily="66" charset="0"/>
              </a:rPr>
              <a:t> </a:t>
            </a:r>
            <a:r>
              <a:rPr lang="hr-HR" dirty="0" err="1">
                <a:latin typeface="Comic Sans MS" panose="030F0702030302020204" pitchFamily="66" charset="0"/>
              </a:rPr>
              <a:t>you</a:t>
            </a:r>
            <a:r>
              <a:rPr lang="hr-HR" dirty="0">
                <a:latin typeface="Comic Sans MS" panose="030F0702030302020204" pitchFamily="66" charset="0"/>
              </a:rPr>
              <a:t>.</a:t>
            </a:r>
          </a:p>
          <a:p>
            <a:pPr marL="0" indent="0">
              <a:spcBef>
                <a:spcPts val="900"/>
              </a:spcBef>
              <a:buNone/>
            </a:pPr>
            <a:r>
              <a:rPr lang="hr-HR" dirty="0">
                <a:latin typeface="Comic Sans MS" panose="030F0702030302020204" pitchFamily="66" charset="0"/>
              </a:rPr>
              <a:t>___</a:t>
            </a:r>
          </a:p>
          <a:p>
            <a:pPr marL="0" indent="0">
              <a:spcBef>
                <a:spcPts val="900"/>
              </a:spcBef>
              <a:buNone/>
            </a:pPr>
            <a:r>
              <a:rPr lang="hr-HR" dirty="0">
                <a:latin typeface="Comic Sans MS" panose="030F0702030302020204" pitchFamily="66" charset="0"/>
              </a:rPr>
              <a:t>Love, </a:t>
            </a:r>
          </a:p>
          <a:p>
            <a:pPr marL="0" indent="0">
              <a:spcBef>
                <a:spcPts val="900"/>
              </a:spcBef>
              <a:buNone/>
            </a:pPr>
            <a:r>
              <a:rPr lang="hr-HR" dirty="0">
                <a:latin typeface="Comic Sans MS" panose="030F0702030302020204" pitchFamily="66" charset="0"/>
              </a:rPr>
              <a:t>Ryan</a:t>
            </a:r>
            <a:endParaRPr lang="en-GB" dirty="0">
              <a:latin typeface="Comic Sans MS" panose="030F0702030302020204" pitchFamily="66" charset="0"/>
            </a:endParaRPr>
          </a:p>
        </p:txBody>
      </p:sp>
      <p:sp>
        <p:nvSpPr>
          <p:cNvPr id="4" name="TextBox 3">
            <a:extLst>
              <a:ext uri="{FF2B5EF4-FFF2-40B4-BE49-F238E27FC236}">
                <a16:creationId xmlns:a16="http://schemas.microsoft.com/office/drawing/2014/main" id="{E64D95FC-E88C-43A4-9341-37A67E21A783}"/>
              </a:ext>
            </a:extLst>
          </p:cNvPr>
          <p:cNvSpPr txBox="1"/>
          <p:nvPr/>
        </p:nvSpPr>
        <p:spPr>
          <a:xfrm>
            <a:off x="6379779" y="1481959"/>
            <a:ext cx="5055476" cy="1867306"/>
          </a:xfrm>
          <a:prstGeom prst="rect">
            <a:avLst/>
          </a:prstGeom>
          <a:solidFill>
            <a:schemeClr val="bg1"/>
          </a:solidFill>
        </p:spPr>
        <p:txBody>
          <a:bodyPr wrap="square" rtlCol="0">
            <a:spAutoFit/>
          </a:bodyPr>
          <a:lstStyle/>
          <a:p>
            <a:pPr marL="457200" indent="-457200">
              <a:lnSpc>
                <a:spcPct val="90000"/>
              </a:lnSpc>
              <a:buAutoNum type="alphaUcPeriod"/>
            </a:pPr>
            <a:r>
              <a:rPr lang="hr-HR" sz="1600" dirty="0"/>
              <a:t>You must </a:t>
            </a:r>
            <a:r>
              <a:rPr lang="hr-HR" sz="1600" dirty="0" err="1"/>
              <a:t>be</a:t>
            </a:r>
            <a:r>
              <a:rPr lang="hr-HR" sz="1600" dirty="0"/>
              <a:t> </a:t>
            </a:r>
            <a:r>
              <a:rPr lang="hr-HR" sz="1600" dirty="0" err="1"/>
              <a:t>very</a:t>
            </a:r>
            <a:r>
              <a:rPr lang="hr-HR" sz="1600" dirty="0"/>
              <a:t> </a:t>
            </a:r>
            <a:r>
              <a:rPr lang="hr-HR" sz="1600" dirty="0" err="1"/>
              <a:t>disappointed</a:t>
            </a:r>
            <a:r>
              <a:rPr lang="hr-HR" sz="1600" dirty="0"/>
              <a:t>.</a:t>
            </a:r>
          </a:p>
          <a:p>
            <a:pPr marL="457200" indent="-457200">
              <a:lnSpc>
                <a:spcPct val="90000"/>
              </a:lnSpc>
              <a:buAutoNum type="alphaUcPeriod"/>
            </a:pPr>
            <a:r>
              <a:rPr lang="hr-HR" sz="1600" dirty="0" err="1"/>
              <a:t>It</a:t>
            </a:r>
            <a:r>
              <a:rPr lang="hr-HR" sz="1600" dirty="0"/>
              <a:t> </a:t>
            </a:r>
            <a:r>
              <a:rPr lang="hr-HR" sz="1600" dirty="0" err="1"/>
              <a:t>would</a:t>
            </a:r>
            <a:r>
              <a:rPr lang="hr-HR" sz="1600" dirty="0"/>
              <a:t> </a:t>
            </a:r>
            <a:r>
              <a:rPr lang="hr-HR" sz="1600" dirty="0" err="1"/>
              <a:t>be</a:t>
            </a:r>
            <a:r>
              <a:rPr lang="hr-HR" sz="1600" dirty="0"/>
              <a:t> </a:t>
            </a:r>
            <a:r>
              <a:rPr lang="hr-HR" sz="1600" dirty="0" err="1"/>
              <a:t>lovely</a:t>
            </a:r>
            <a:r>
              <a:rPr lang="hr-HR" sz="1600" dirty="0"/>
              <a:t> to </a:t>
            </a:r>
            <a:r>
              <a:rPr lang="hr-HR" sz="1600" dirty="0" err="1"/>
              <a:t>see</a:t>
            </a:r>
            <a:r>
              <a:rPr lang="hr-HR" sz="1600" dirty="0"/>
              <a:t> </a:t>
            </a:r>
            <a:r>
              <a:rPr lang="hr-HR" sz="1600" dirty="0" err="1"/>
              <a:t>you</a:t>
            </a:r>
            <a:r>
              <a:rPr lang="hr-HR" sz="1600" dirty="0"/>
              <a:t>.</a:t>
            </a:r>
          </a:p>
          <a:p>
            <a:pPr marL="457200" indent="-457200">
              <a:lnSpc>
                <a:spcPct val="90000"/>
              </a:lnSpc>
              <a:buAutoNum type="alphaUcPeriod"/>
            </a:pPr>
            <a:r>
              <a:rPr lang="hr-HR" sz="1600" dirty="0">
                <a:solidFill>
                  <a:srgbClr val="FF0000"/>
                </a:solidFill>
              </a:rPr>
              <a:t>I </a:t>
            </a:r>
            <a:r>
              <a:rPr lang="hr-HR" sz="1600" dirty="0" err="1">
                <a:solidFill>
                  <a:srgbClr val="FF0000"/>
                </a:solidFill>
              </a:rPr>
              <a:t>hope</a:t>
            </a:r>
            <a:r>
              <a:rPr lang="hr-HR" sz="1600" dirty="0">
                <a:solidFill>
                  <a:srgbClr val="FF0000"/>
                </a:solidFill>
              </a:rPr>
              <a:t> </a:t>
            </a:r>
            <a:r>
              <a:rPr lang="hr-HR" sz="1600" dirty="0" err="1"/>
              <a:t>you’re</a:t>
            </a:r>
            <a:r>
              <a:rPr lang="hr-HR" sz="1600" dirty="0"/>
              <a:t> </a:t>
            </a:r>
            <a:r>
              <a:rPr lang="hr-HR" sz="1600" dirty="0" err="1"/>
              <a:t>both</a:t>
            </a:r>
            <a:r>
              <a:rPr lang="hr-HR" sz="1600" dirty="0"/>
              <a:t> </a:t>
            </a:r>
            <a:r>
              <a:rPr lang="hr-HR" sz="1600" dirty="0" err="1"/>
              <a:t>well</a:t>
            </a:r>
            <a:r>
              <a:rPr lang="hr-HR" sz="1600" dirty="0"/>
              <a:t>.</a:t>
            </a:r>
          </a:p>
          <a:p>
            <a:pPr marL="457200" indent="-457200">
              <a:lnSpc>
                <a:spcPct val="90000"/>
              </a:lnSpc>
              <a:buAutoNum type="alphaUcPeriod"/>
            </a:pPr>
            <a:r>
              <a:rPr lang="hr-HR" sz="1600" dirty="0"/>
              <a:t>I had a </a:t>
            </a:r>
            <a:r>
              <a:rPr lang="hr-HR" sz="1600" dirty="0" err="1"/>
              <a:t>great</a:t>
            </a:r>
            <a:r>
              <a:rPr lang="hr-HR" sz="1600" dirty="0"/>
              <a:t> time.</a:t>
            </a:r>
          </a:p>
          <a:p>
            <a:pPr marL="457200" indent="-457200">
              <a:lnSpc>
                <a:spcPct val="90000"/>
              </a:lnSpc>
              <a:buAutoNum type="alphaUcPeriod"/>
            </a:pPr>
            <a:r>
              <a:rPr lang="hr-HR" sz="1600" dirty="0" err="1">
                <a:solidFill>
                  <a:srgbClr val="FF0000"/>
                </a:solidFill>
              </a:rPr>
              <a:t>Hope</a:t>
            </a:r>
            <a:r>
              <a:rPr lang="hr-HR" sz="1600" dirty="0">
                <a:solidFill>
                  <a:srgbClr val="FF0000"/>
                </a:solidFill>
              </a:rPr>
              <a:t> </a:t>
            </a:r>
            <a:r>
              <a:rPr lang="hr-HR" sz="1600" dirty="0"/>
              <a:t>to </a:t>
            </a:r>
            <a:r>
              <a:rPr lang="hr-HR" sz="1600" dirty="0" err="1"/>
              <a:t>see</a:t>
            </a:r>
            <a:r>
              <a:rPr lang="hr-HR" sz="1600" dirty="0"/>
              <a:t> </a:t>
            </a:r>
            <a:r>
              <a:rPr lang="hr-HR" sz="1600" dirty="0" err="1"/>
              <a:t>you</a:t>
            </a:r>
            <a:r>
              <a:rPr lang="hr-HR" sz="1600" dirty="0"/>
              <a:t> at </a:t>
            </a:r>
            <a:r>
              <a:rPr lang="hr-HR" sz="1600" dirty="0" err="1"/>
              <a:t>the</a:t>
            </a:r>
            <a:r>
              <a:rPr lang="hr-HR" sz="1600" dirty="0"/>
              <a:t> </a:t>
            </a:r>
            <a:r>
              <a:rPr lang="hr-HR" sz="1600" dirty="0" err="1"/>
              <a:t>family</a:t>
            </a:r>
            <a:r>
              <a:rPr lang="hr-HR" sz="1600" dirty="0"/>
              <a:t> </a:t>
            </a:r>
            <a:r>
              <a:rPr lang="hr-HR" sz="1600" dirty="0" err="1"/>
              <a:t>lunch</a:t>
            </a:r>
            <a:r>
              <a:rPr lang="hr-HR" sz="1600" dirty="0"/>
              <a:t>.</a:t>
            </a:r>
          </a:p>
          <a:p>
            <a:pPr marL="457200" indent="-457200">
              <a:lnSpc>
                <a:spcPct val="90000"/>
              </a:lnSpc>
              <a:buAutoNum type="alphaUcPeriod"/>
            </a:pPr>
            <a:r>
              <a:rPr lang="hr-HR" sz="1600" dirty="0"/>
              <a:t>I </a:t>
            </a:r>
            <a:r>
              <a:rPr lang="hr-HR" sz="1600" dirty="0" err="1"/>
              <a:t>think</a:t>
            </a:r>
            <a:r>
              <a:rPr lang="hr-HR" sz="1600" dirty="0"/>
              <a:t> </a:t>
            </a:r>
            <a:r>
              <a:rPr lang="hr-HR" sz="1600" dirty="0" err="1"/>
              <a:t>my</a:t>
            </a:r>
            <a:r>
              <a:rPr lang="hr-HR" sz="1600" dirty="0"/>
              <a:t> </a:t>
            </a:r>
            <a:r>
              <a:rPr lang="hr-HR" sz="1600" dirty="0" err="1"/>
              <a:t>painting</a:t>
            </a:r>
            <a:r>
              <a:rPr lang="hr-HR" sz="1600" dirty="0"/>
              <a:t> </a:t>
            </a:r>
            <a:r>
              <a:rPr lang="hr-HR" sz="1600" dirty="0" err="1"/>
              <a:t>is</a:t>
            </a:r>
            <a:r>
              <a:rPr lang="hr-HR" sz="1600" dirty="0"/>
              <a:t> </a:t>
            </a:r>
            <a:r>
              <a:rPr lang="hr-HR" sz="1600" dirty="0" err="1"/>
              <a:t>improving</a:t>
            </a:r>
            <a:r>
              <a:rPr lang="hr-HR" sz="1600" dirty="0"/>
              <a:t> </a:t>
            </a:r>
            <a:r>
              <a:rPr lang="hr-HR" sz="1600" dirty="0" err="1"/>
              <a:t>and</a:t>
            </a:r>
            <a:r>
              <a:rPr lang="hr-HR" sz="1600" dirty="0"/>
              <a:t> </a:t>
            </a:r>
            <a:r>
              <a:rPr lang="hr-HR" sz="1600" dirty="0" err="1"/>
              <a:t>I’m</a:t>
            </a:r>
            <a:r>
              <a:rPr lang="hr-HR" sz="1600" dirty="0"/>
              <a:t> </a:t>
            </a:r>
            <a:r>
              <a:rPr lang="hr-HR" sz="1600" dirty="0" err="1"/>
              <a:t>still</a:t>
            </a:r>
            <a:r>
              <a:rPr lang="hr-HR" sz="1600" dirty="0"/>
              <a:t> </a:t>
            </a:r>
            <a:r>
              <a:rPr lang="hr-HR" sz="1600" dirty="0" err="1"/>
              <a:t>hoping</a:t>
            </a:r>
            <a:r>
              <a:rPr lang="hr-HR" sz="1600" dirty="0"/>
              <a:t> to </a:t>
            </a:r>
            <a:r>
              <a:rPr lang="hr-HR" sz="1600" dirty="0" err="1"/>
              <a:t>go</a:t>
            </a:r>
            <a:r>
              <a:rPr lang="hr-HR" sz="1600" dirty="0"/>
              <a:t> to art </a:t>
            </a:r>
            <a:r>
              <a:rPr lang="hr-HR" sz="1600" dirty="0" err="1"/>
              <a:t>school</a:t>
            </a:r>
            <a:r>
              <a:rPr lang="hr-HR" sz="1600" dirty="0"/>
              <a:t> one </a:t>
            </a:r>
            <a:r>
              <a:rPr lang="hr-HR" sz="1600" dirty="0" err="1"/>
              <a:t>day</a:t>
            </a:r>
            <a:r>
              <a:rPr lang="hr-HR" sz="1600" dirty="0"/>
              <a:t>.</a:t>
            </a:r>
          </a:p>
          <a:p>
            <a:pPr marL="457200" indent="-457200">
              <a:lnSpc>
                <a:spcPct val="90000"/>
              </a:lnSpc>
              <a:buAutoNum type="alphaUcPeriod"/>
            </a:pPr>
            <a:r>
              <a:rPr lang="hr-HR" sz="1600" dirty="0" err="1"/>
              <a:t>It</a:t>
            </a:r>
            <a:r>
              <a:rPr lang="hr-HR" sz="1600" dirty="0"/>
              <a:t> </a:t>
            </a:r>
            <a:r>
              <a:rPr lang="hr-HR" sz="1600" dirty="0" err="1"/>
              <a:t>was</a:t>
            </a:r>
            <a:r>
              <a:rPr lang="hr-HR" sz="1600" dirty="0"/>
              <a:t> </a:t>
            </a:r>
            <a:r>
              <a:rPr lang="hr-HR" sz="1600" dirty="0" err="1"/>
              <a:t>the</a:t>
            </a:r>
            <a:r>
              <a:rPr lang="hr-HR" sz="1600" dirty="0"/>
              <a:t> </a:t>
            </a:r>
            <a:r>
              <a:rPr lang="hr-HR" sz="1600" dirty="0" err="1"/>
              <a:t>best</a:t>
            </a:r>
            <a:r>
              <a:rPr lang="hr-HR" sz="1600" dirty="0"/>
              <a:t> </a:t>
            </a:r>
            <a:r>
              <a:rPr lang="hr-HR" sz="1600" dirty="0" err="1"/>
              <a:t>thing</a:t>
            </a:r>
            <a:r>
              <a:rPr lang="hr-HR" sz="1600" dirty="0"/>
              <a:t> </a:t>
            </a:r>
            <a:r>
              <a:rPr lang="hr-HR" sz="1600" dirty="0" err="1"/>
              <a:t>I’ve</a:t>
            </a:r>
            <a:r>
              <a:rPr lang="hr-HR" sz="1600" dirty="0"/>
              <a:t> </a:t>
            </a:r>
            <a:r>
              <a:rPr lang="hr-HR" sz="1600" dirty="0" err="1"/>
              <a:t>ever</a:t>
            </a:r>
            <a:r>
              <a:rPr lang="hr-HR" sz="1600" dirty="0"/>
              <a:t> </a:t>
            </a:r>
            <a:r>
              <a:rPr lang="hr-HR" sz="1600" dirty="0" err="1"/>
              <a:t>seen</a:t>
            </a:r>
            <a:r>
              <a:rPr lang="hr-HR" sz="1600" dirty="0"/>
              <a:t>.</a:t>
            </a:r>
            <a:endParaRPr lang="en-GB" sz="1600" dirty="0"/>
          </a:p>
        </p:txBody>
      </p:sp>
      <p:sp>
        <p:nvSpPr>
          <p:cNvPr id="5" name="TekstniOkvir 4">
            <a:extLst>
              <a:ext uri="{FF2B5EF4-FFF2-40B4-BE49-F238E27FC236}">
                <a16:creationId xmlns:a16="http://schemas.microsoft.com/office/drawing/2014/main" id="{B55580D1-18E5-456D-AA1C-82B2D77019E4}"/>
              </a:ext>
            </a:extLst>
          </p:cNvPr>
          <p:cNvSpPr txBox="1"/>
          <p:nvPr/>
        </p:nvSpPr>
        <p:spPr>
          <a:xfrm>
            <a:off x="893378" y="1477337"/>
            <a:ext cx="378372" cy="369332"/>
          </a:xfrm>
          <a:prstGeom prst="rect">
            <a:avLst/>
          </a:prstGeom>
          <a:noFill/>
        </p:spPr>
        <p:txBody>
          <a:bodyPr wrap="square" rtlCol="0">
            <a:spAutoFit/>
          </a:bodyPr>
          <a:lstStyle/>
          <a:p>
            <a:r>
              <a:rPr lang="hr-HR" dirty="0">
                <a:solidFill>
                  <a:srgbClr val="FF0000"/>
                </a:solidFill>
                <a:latin typeface="Comic Sans MS" panose="030F0702030302020204" pitchFamily="66" charset="0"/>
              </a:rPr>
              <a:t>C</a:t>
            </a:r>
          </a:p>
        </p:txBody>
      </p:sp>
      <p:sp>
        <p:nvSpPr>
          <p:cNvPr id="6" name="TekstniOkvir 5">
            <a:extLst>
              <a:ext uri="{FF2B5EF4-FFF2-40B4-BE49-F238E27FC236}">
                <a16:creationId xmlns:a16="http://schemas.microsoft.com/office/drawing/2014/main" id="{B332CDC6-04CF-42E5-94FB-BC9E13D74E41}"/>
              </a:ext>
            </a:extLst>
          </p:cNvPr>
          <p:cNvSpPr txBox="1"/>
          <p:nvPr/>
        </p:nvSpPr>
        <p:spPr>
          <a:xfrm>
            <a:off x="893378" y="2009268"/>
            <a:ext cx="336331" cy="369332"/>
          </a:xfrm>
          <a:prstGeom prst="rect">
            <a:avLst/>
          </a:prstGeom>
          <a:noFill/>
        </p:spPr>
        <p:txBody>
          <a:bodyPr wrap="square" rtlCol="0">
            <a:spAutoFit/>
          </a:bodyPr>
          <a:lstStyle/>
          <a:p>
            <a:r>
              <a:rPr lang="hr-HR" dirty="0">
                <a:solidFill>
                  <a:srgbClr val="FF0000"/>
                </a:solidFill>
                <a:latin typeface="Comic Sans MS" panose="030F0702030302020204" pitchFamily="66" charset="0"/>
              </a:rPr>
              <a:t>F</a:t>
            </a:r>
          </a:p>
        </p:txBody>
      </p:sp>
      <p:sp>
        <p:nvSpPr>
          <p:cNvPr id="8" name="TekstniOkvir 7">
            <a:extLst>
              <a:ext uri="{FF2B5EF4-FFF2-40B4-BE49-F238E27FC236}">
                <a16:creationId xmlns:a16="http://schemas.microsoft.com/office/drawing/2014/main" id="{6D9F7EFF-7614-4C66-B7F7-DC95073B08E0}"/>
              </a:ext>
            </a:extLst>
          </p:cNvPr>
          <p:cNvSpPr txBox="1"/>
          <p:nvPr/>
        </p:nvSpPr>
        <p:spPr>
          <a:xfrm>
            <a:off x="5486399" y="2378600"/>
            <a:ext cx="336331" cy="369332"/>
          </a:xfrm>
          <a:prstGeom prst="rect">
            <a:avLst/>
          </a:prstGeom>
          <a:noFill/>
        </p:spPr>
        <p:txBody>
          <a:bodyPr wrap="square" rtlCol="0">
            <a:spAutoFit/>
          </a:bodyPr>
          <a:lstStyle/>
          <a:p>
            <a:r>
              <a:rPr lang="hr-HR" dirty="0">
                <a:solidFill>
                  <a:srgbClr val="FF0000"/>
                </a:solidFill>
                <a:latin typeface="Comic Sans MS" panose="030F0702030302020204" pitchFamily="66" charset="0"/>
              </a:rPr>
              <a:t>D</a:t>
            </a:r>
          </a:p>
        </p:txBody>
      </p:sp>
      <p:sp>
        <p:nvSpPr>
          <p:cNvPr id="10" name="TekstniOkvir 9">
            <a:extLst>
              <a:ext uri="{FF2B5EF4-FFF2-40B4-BE49-F238E27FC236}">
                <a16:creationId xmlns:a16="http://schemas.microsoft.com/office/drawing/2014/main" id="{21C0427E-C66A-4A6E-A29C-42BB7B5BD21E}"/>
              </a:ext>
            </a:extLst>
          </p:cNvPr>
          <p:cNvSpPr txBox="1"/>
          <p:nvPr/>
        </p:nvSpPr>
        <p:spPr>
          <a:xfrm>
            <a:off x="4582511" y="2967530"/>
            <a:ext cx="336331" cy="369332"/>
          </a:xfrm>
          <a:prstGeom prst="rect">
            <a:avLst/>
          </a:prstGeom>
          <a:noFill/>
        </p:spPr>
        <p:txBody>
          <a:bodyPr wrap="square" rtlCol="0">
            <a:spAutoFit/>
          </a:bodyPr>
          <a:lstStyle/>
          <a:p>
            <a:r>
              <a:rPr lang="hr-HR" dirty="0">
                <a:solidFill>
                  <a:srgbClr val="FF0000"/>
                </a:solidFill>
                <a:latin typeface="Comic Sans MS" panose="030F0702030302020204" pitchFamily="66" charset="0"/>
              </a:rPr>
              <a:t>G</a:t>
            </a:r>
          </a:p>
        </p:txBody>
      </p:sp>
      <p:sp>
        <p:nvSpPr>
          <p:cNvPr id="11" name="TekstniOkvir 10">
            <a:extLst>
              <a:ext uri="{FF2B5EF4-FFF2-40B4-BE49-F238E27FC236}">
                <a16:creationId xmlns:a16="http://schemas.microsoft.com/office/drawing/2014/main" id="{9A52EFE8-0608-4473-B9CB-D7E3A7242F74}"/>
              </a:ext>
            </a:extLst>
          </p:cNvPr>
          <p:cNvSpPr txBox="1"/>
          <p:nvPr/>
        </p:nvSpPr>
        <p:spPr>
          <a:xfrm>
            <a:off x="2133599" y="3537465"/>
            <a:ext cx="304800" cy="369332"/>
          </a:xfrm>
          <a:prstGeom prst="rect">
            <a:avLst/>
          </a:prstGeom>
          <a:noFill/>
        </p:spPr>
        <p:txBody>
          <a:bodyPr wrap="square" rtlCol="0">
            <a:spAutoFit/>
          </a:bodyPr>
          <a:lstStyle/>
          <a:p>
            <a:r>
              <a:rPr lang="hr-HR" dirty="0">
                <a:solidFill>
                  <a:srgbClr val="FF0000"/>
                </a:solidFill>
                <a:latin typeface="Comic Sans MS" panose="030F0702030302020204" pitchFamily="66" charset="0"/>
              </a:rPr>
              <a:t>A</a:t>
            </a:r>
          </a:p>
        </p:txBody>
      </p:sp>
      <p:sp>
        <p:nvSpPr>
          <p:cNvPr id="14" name="TekstniOkvir 13">
            <a:extLst>
              <a:ext uri="{FF2B5EF4-FFF2-40B4-BE49-F238E27FC236}">
                <a16:creationId xmlns:a16="http://schemas.microsoft.com/office/drawing/2014/main" id="{D3CBEEAB-02BB-4F85-8746-C1C49D0BF67D}"/>
              </a:ext>
            </a:extLst>
          </p:cNvPr>
          <p:cNvSpPr txBox="1"/>
          <p:nvPr/>
        </p:nvSpPr>
        <p:spPr>
          <a:xfrm>
            <a:off x="1513489" y="4067503"/>
            <a:ext cx="304800" cy="369332"/>
          </a:xfrm>
          <a:prstGeom prst="rect">
            <a:avLst/>
          </a:prstGeom>
          <a:noFill/>
        </p:spPr>
        <p:txBody>
          <a:bodyPr wrap="square" rtlCol="0">
            <a:spAutoFit/>
          </a:bodyPr>
          <a:lstStyle/>
          <a:p>
            <a:r>
              <a:rPr lang="hr-HR" dirty="0">
                <a:solidFill>
                  <a:srgbClr val="FF0000"/>
                </a:solidFill>
                <a:latin typeface="Comic Sans MS" panose="030F0702030302020204" pitchFamily="66" charset="0"/>
              </a:rPr>
              <a:t>B</a:t>
            </a:r>
          </a:p>
        </p:txBody>
      </p:sp>
      <p:sp>
        <p:nvSpPr>
          <p:cNvPr id="16" name="TekstniOkvir 15">
            <a:extLst>
              <a:ext uri="{FF2B5EF4-FFF2-40B4-BE49-F238E27FC236}">
                <a16:creationId xmlns:a16="http://schemas.microsoft.com/office/drawing/2014/main" id="{752B494F-30A0-48FF-8A80-510A3EB8C9D8}"/>
              </a:ext>
            </a:extLst>
          </p:cNvPr>
          <p:cNvSpPr txBox="1"/>
          <p:nvPr/>
        </p:nvSpPr>
        <p:spPr>
          <a:xfrm>
            <a:off x="893378" y="5011331"/>
            <a:ext cx="273269" cy="369332"/>
          </a:xfrm>
          <a:prstGeom prst="rect">
            <a:avLst/>
          </a:prstGeom>
          <a:noFill/>
        </p:spPr>
        <p:txBody>
          <a:bodyPr wrap="square" rtlCol="0">
            <a:spAutoFit/>
          </a:bodyPr>
          <a:lstStyle/>
          <a:p>
            <a:r>
              <a:rPr lang="hr-HR" dirty="0">
                <a:solidFill>
                  <a:srgbClr val="FF0000"/>
                </a:solidFill>
                <a:latin typeface="Comic Sans MS" panose="030F0702030302020204" pitchFamily="66" charset="0"/>
              </a:rPr>
              <a:t>E</a:t>
            </a:r>
          </a:p>
        </p:txBody>
      </p:sp>
    </p:spTree>
    <p:extLst>
      <p:ext uri="{BB962C8B-B14F-4D97-AF65-F5344CB8AC3E}">
        <p14:creationId xmlns:p14="http://schemas.microsoft.com/office/powerpoint/2010/main" val="411436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80">
                                          <p:stCondLst>
                                            <p:cond delay="0"/>
                                          </p:stCondLst>
                                        </p:cTn>
                                        <p:tgtEl>
                                          <p:spTgt spid="8"/>
                                        </p:tgtEl>
                                      </p:cBhvr>
                                    </p:animEffect>
                                    <p:anim calcmode="lin" valueType="num">
                                      <p:cBhvr>
                                        <p:cTn id="4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gtEl>
                                      </p:cBhvr>
                                      <p:to x="100000" y="60000"/>
                                    </p:animScale>
                                    <p:animScale>
                                      <p:cBhvr>
                                        <p:cTn id="50" dur="166" decel="50000">
                                          <p:stCondLst>
                                            <p:cond delay="676"/>
                                          </p:stCondLst>
                                        </p:cTn>
                                        <p:tgtEl>
                                          <p:spTgt spid="8"/>
                                        </p:tgtEl>
                                      </p:cBhvr>
                                      <p:to x="100000" y="100000"/>
                                    </p:animScale>
                                    <p:animScale>
                                      <p:cBhvr>
                                        <p:cTn id="51" dur="26">
                                          <p:stCondLst>
                                            <p:cond delay="1312"/>
                                          </p:stCondLst>
                                        </p:cTn>
                                        <p:tgtEl>
                                          <p:spTgt spid="8"/>
                                        </p:tgtEl>
                                      </p:cBhvr>
                                      <p:to x="100000" y="80000"/>
                                    </p:animScale>
                                    <p:animScale>
                                      <p:cBhvr>
                                        <p:cTn id="52" dur="166" decel="50000">
                                          <p:stCondLst>
                                            <p:cond delay="1338"/>
                                          </p:stCondLst>
                                        </p:cTn>
                                        <p:tgtEl>
                                          <p:spTgt spid="8"/>
                                        </p:tgtEl>
                                      </p:cBhvr>
                                      <p:to x="100000" y="100000"/>
                                    </p:animScale>
                                    <p:animScale>
                                      <p:cBhvr>
                                        <p:cTn id="53" dur="26">
                                          <p:stCondLst>
                                            <p:cond delay="1642"/>
                                          </p:stCondLst>
                                        </p:cTn>
                                        <p:tgtEl>
                                          <p:spTgt spid="8"/>
                                        </p:tgtEl>
                                      </p:cBhvr>
                                      <p:to x="100000" y="90000"/>
                                    </p:animScale>
                                    <p:animScale>
                                      <p:cBhvr>
                                        <p:cTn id="54" dur="166" decel="50000">
                                          <p:stCondLst>
                                            <p:cond delay="1668"/>
                                          </p:stCondLst>
                                        </p:cTn>
                                        <p:tgtEl>
                                          <p:spTgt spid="8"/>
                                        </p:tgtEl>
                                      </p:cBhvr>
                                      <p:to x="100000" y="100000"/>
                                    </p:animScale>
                                    <p:animScale>
                                      <p:cBhvr>
                                        <p:cTn id="55" dur="26">
                                          <p:stCondLst>
                                            <p:cond delay="1808"/>
                                          </p:stCondLst>
                                        </p:cTn>
                                        <p:tgtEl>
                                          <p:spTgt spid="8"/>
                                        </p:tgtEl>
                                      </p:cBhvr>
                                      <p:to x="100000" y="95000"/>
                                    </p:animScale>
                                    <p:animScale>
                                      <p:cBhvr>
                                        <p:cTn id="56" dur="166" decel="50000">
                                          <p:stCondLst>
                                            <p:cond delay="1834"/>
                                          </p:stCondLst>
                                        </p:cTn>
                                        <p:tgtEl>
                                          <p:spTgt spid="8"/>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down)">
                                      <p:cBhvr>
                                        <p:cTn id="61" dur="580">
                                          <p:stCondLst>
                                            <p:cond delay="0"/>
                                          </p:stCondLst>
                                        </p:cTn>
                                        <p:tgtEl>
                                          <p:spTgt spid="10"/>
                                        </p:tgtEl>
                                      </p:cBhvr>
                                    </p:animEffect>
                                    <p:anim calcmode="lin" valueType="num">
                                      <p:cBhvr>
                                        <p:cTn id="6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7" dur="26">
                                          <p:stCondLst>
                                            <p:cond delay="650"/>
                                          </p:stCondLst>
                                        </p:cTn>
                                        <p:tgtEl>
                                          <p:spTgt spid="10"/>
                                        </p:tgtEl>
                                      </p:cBhvr>
                                      <p:to x="100000" y="60000"/>
                                    </p:animScale>
                                    <p:animScale>
                                      <p:cBhvr>
                                        <p:cTn id="68" dur="166" decel="50000">
                                          <p:stCondLst>
                                            <p:cond delay="676"/>
                                          </p:stCondLst>
                                        </p:cTn>
                                        <p:tgtEl>
                                          <p:spTgt spid="10"/>
                                        </p:tgtEl>
                                      </p:cBhvr>
                                      <p:to x="100000" y="100000"/>
                                    </p:animScale>
                                    <p:animScale>
                                      <p:cBhvr>
                                        <p:cTn id="69" dur="26">
                                          <p:stCondLst>
                                            <p:cond delay="1312"/>
                                          </p:stCondLst>
                                        </p:cTn>
                                        <p:tgtEl>
                                          <p:spTgt spid="10"/>
                                        </p:tgtEl>
                                      </p:cBhvr>
                                      <p:to x="100000" y="80000"/>
                                    </p:animScale>
                                    <p:animScale>
                                      <p:cBhvr>
                                        <p:cTn id="70" dur="166" decel="50000">
                                          <p:stCondLst>
                                            <p:cond delay="1338"/>
                                          </p:stCondLst>
                                        </p:cTn>
                                        <p:tgtEl>
                                          <p:spTgt spid="10"/>
                                        </p:tgtEl>
                                      </p:cBhvr>
                                      <p:to x="100000" y="100000"/>
                                    </p:animScale>
                                    <p:animScale>
                                      <p:cBhvr>
                                        <p:cTn id="71" dur="26">
                                          <p:stCondLst>
                                            <p:cond delay="1642"/>
                                          </p:stCondLst>
                                        </p:cTn>
                                        <p:tgtEl>
                                          <p:spTgt spid="10"/>
                                        </p:tgtEl>
                                      </p:cBhvr>
                                      <p:to x="100000" y="90000"/>
                                    </p:animScale>
                                    <p:animScale>
                                      <p:cBhvr>
                                        <p:cTn id="72" dur="166" decel="50000">
                                          <p:stCondLst>
                                            <p:cond delay="1668"/>
                                          </p:stCondLst>
                                        </p:cTn>
                                        <p:tgtEl>
                                          <p:spTgt spid="10"/>
                                        </p:tgtEl>
                                      </p:cBhvr>
                                      <p:to x="100000" y="100000"/>
                                    </p:animScale>
                                    <p:animScale>
                                      <p:cBhvr>
                                        <p:cTn id="73" dur="26">
                                          <p:stCondLst>
                                            <p:cond delay="1808"/>
                                          </p:stCondLst>
                                        </p:cTn>
                                        <p:tgtEl>
                                          <p:spTgt spid="10"/>
                                        </p:tgtEl>
                                      </p:cBhvr>
                                      <p:to x="100000" y="95000"/>
                                    </p:animScale>
                                    <p:animScale>
                                      <p:cBhvr>
                                        <p:cTn id="74" dur="166" decel="50000">
                                          <p:stCondLst>
                                            <p:cond delay="1834"/>
                                          </p:stCondLst>
                                        </p:cTn>
                                        <p:tgtEl>
                                          <p:spTgt spid="10"/>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down)">
                                      <p:cBhvr>
                                        <p:cTn id="79" dur="580">
                                          <p:stCondLst>
                                            <p:cond delay="0"/>
                                          </p:stCondLst>
                                        </p:cTn>
                                        <p:tgtEl>
                                          <p:spTgt spid="11"/>
                                        </p:tgtEl>
                                      </p:cBhvr>
                                    </p:animEffect>
                                    <p:anim calcmode="lin" valueType="num">
                                      <p:cBhvr>
                                        <p:cTn id="8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5" dur="26">
                                          <p:stCondLst>
                                            <p:cond delay="650"/>
                                          </p:stCondLst>
                                        </p:cTn>
                                        <p:tgtEl>
                                          <p:spTgt spid="11"/>
                                        </p:tgtEl>
                                      </p:cBhvr>
                                      <p:to x="100000" y="60000"/>
                                    </p:animScale>
                                    <p:animScale>
                                      <p:cBhvr>
                                        <p:cTn id="86" dur="166" decel="50000">
                                          <p:stCondLst>
                                            <p:cond delay="676"/>
                                          </p:stCondLst>
                                        </p:cTn>
                                        <p:tgtEl>
                                          <p:spTgt spid="11"/>
                                        </p:tgtEl>
                                      </p:cBhvr>
                                      <p:to x="100000" y="100000"/>
                                    </p:animScale>
                                    <p:animScale>
                                      <p:cBhvr>
                                        <p:cTn id="87" dur="26">
                                          <p:stCondLst>
                                            <p:cond delay="1312"/>
                                          </p:stCondLst>
                                        </p:cTn>
                                        <p:tgtEl>
                                          <p:spTgt spid="11"/>
                                        </p:tgtEl>
                                      </p:cBhvr>
                                      <p:to x="100000" y="80000"/>
                                    </p:animScale>
                                    <p:animScale>
                                      <p:cBhvr>
                                        <p:cTn id="88" dur="166" decel="50000">
                                          <p:stCondLst>
                                            <p:cond delay="1338"/>
                                          </p:stCondLst>
                                        </p:cTn>
                                        <p:tgtEl>
                                          <p:spTgt spid="11"/>
                                        </p:tgtEl>
                                      </p:cBhvr>
                                      <p:to x="100000" y="100000"/>
                                    </p:animScale>
                                    <p:animScale>
                                      <p:cBhvr>
                                        <p:cTn id="89" dur="26">
                                          <p:stCondLst>
                                            <p:cond delay="1642"/>
                                          </p:stCondLst>
                                        </p:cTn>
                                        <p:tgtEl>
                                          <p:spTgt spid="11"/>
                                        </p:tgtEl>
                                      </p:cBhvr>
                                      <p:to x="100000" y="90000"/>
                                    </p:animScale>
                                    <p:animScale>
                                      <p:cBhvr>
                                        <p:cTn id="90" dur="166" decel="50000">
                                          <p:stCondLst>
                                            <p:cond delay="1668"/>
                                          </p:stCondLst>
                                        </p:cTn>
                                        <p:tgtEl>
                                          <p:spTgt spid="11"/>
                                        </p:tgtEl>
                                      </p:cBhvr>
                                      <p:to x="100000" y="100000"/>
                                    </p:animScale>
                                    <p:animScale>
                                      <p:cBhvr>
                                        <p:cTn id="91" dur="26">
                                          <p:stCondLst>
                                            <p:cond delay="1808"/>
                                          </p:stCondLst>
                                        </p:cTn>
                                        <p:tgtEl>
                                          <p:spTgt spid="11"/>
                                        </p:tgtEl>
                                      </p:cBhvr>
                                      <p:to x="100000" y="95000"/>
                                    </p:animScale>
                                    <p:animScale>
                                      <p:cBhvr>
                                        <p:cTn id="92" dur="166" decel="50000">
                                          <p:stCondLst>
                                            <p:cond delay="1834"/>
                                          </p:stCondLst>
                                        </p:cTn>
                                        <p:tgtEl>
                                          <p:spTgt spid="11"/>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wipe(down)">
                                      <p:cBhvr>
                                        <p:cTn id="97" dur="580">
                                          <p:stCondLst>
                                            <p:cond delay="0"/>
                                          </p:stCondLst>
                                        </p:cTn>
                                        <p:tgtEl>
                                          <p:spTgt spid="14"/>
                                        </p:tgtEl>
                                      </p:cBhvr>
                                    </p:animEffect>
                                    <p:anim calcmode="lin" valueType="num">
                                      <p:cBhvr>
                                        <p:cTn id="9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03" dur="26">
                                          <p:stCondLst>
                                            <p:cond delay="650"/>
                                          </p:stCondLst>
                                        </p:cTn>
                                        <p:tgtEl>
                                          <p:spTgt spid="14"/>
                                        </p:tgtEl>
                                      </p:cBhvr>
                                      <p:to x="100000" y="60000"/>
                                    </p:animScale>
                                    <p:animScale>
                                      <p:cBhvr>
                                        <p:cTn id="104" dur="166" decel="50000">
                                          <p:stCondLst>
                                            <p:cond delay="676"/>
                                          </p:stCondLst>
                                        </p:cTn>
                                        <p:tgtEl>
                                          <p:spTgt spid="14"/>
                                        </p:tgtEl>
                                      </p:cBhvr>
                                      <p:to x="100000" y="100000"/>
                                    </p:animScale>
                                    <p:animScale>
                                      <p:cBhvr>
                                        <p:cTn id="105" dur="26">
                                          <p:stCondLst>
                                            <p:cond delay="1312"/>
                                          </p:stCondLst>
                                        </p:cTn>
                                        <p:tgtEl>
                                          <p:spTgt spid="14"/>
                                        </p:tgtEl>
                                      </p:cBhvr>
                                      <p:to x="100000" y="80000"/>
                                    </p:animScale>
                                    <p:animScale>
                                      <p:cBhvr>
                                        <p:cTn id="106" dur="166" decel="50000">
                                          <p:stCondLst>
                                            <p:cond delay="1338"/>
                                          </p:stCondLst>
                                        </p:cTn>
                                        <p:tgtEl>
                                          <p:spTgt spid="14"/>
                                        </p:tgtEl>
                                      </p:cBhvr>
                                      <p:to x="100000" y="100000"/>
                                    </p:animScale>
                                    <p:animScale>
                                      <p:cBhvr>
                                        <p:cTn id="107" dur="26">
                                          <p:stCondLst>
                                            <p:cond delay="1642"/>
                                          </p:stCondLst>
                                        </p:cTn>
                                        <p:tgtEl>
                                          <p:spTgt spid="14"/>
                                        </p:tgtEl>
                                      </p:cBhvr>
                                      <p:to x="100000" y="90000"/>
                                    </p:animScale>
                                    <p:animScale>
                                      <p:cBhvr>
                                        <p:cTn id="108" dur="166" decel="50000">
                                          <p:stCondLst>
                                            <p:cond delay="1668"/>
                                          </p:stCondLst>
                                        </p:cTn>
                                        <p:tgtEl>
                                          <p:spTgt spid="14"/>
                                        </p:tgtEl>
                                      </p:cBhvr>
                                      <p:to x="100000" y="100000"/>
                                    </p:animScale>
                                    <p:animScale>
                                      <p:cBhvr>
                                        <p:cTn id="109" dur="26">
                                          <p:stCondLst>
                                            <p:cond delay="1808"/>
                                          </p:stCondLst>
                                        </p:cTn>
                                        <p:tgtEl>
                                          <p:spTgt spid="14"/>
                                        </p:tgtEl>
                                      </p:cBhvr>
                                      <p:to x="100000" y="95000"/>
                                    </p:animScale>
                                    <p:animScale>
                                      <p:cBhvr>
                                        <p:cTn id="110" dur="166" decel="50000">
                                          <p:stCondLst>
                                            <p:cond delay="1834"/>
                                          </p:stCondLst>
                                        </p:cTn>
                                        <p:tgtEl>
                                          <p:spTgt spid="14"/>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16"/>
                                        </p:tgtEl>
                                        <p:attrNameLst>
                                          <p:attrName>style.visibility</p:attrName>
                                        </p:attrNameLst>
                                      </p:cBhvr>
                                      <p:to>
                                        <p:strVal val="visible"/>
                                      </p:to>
                                    </p:set>
                                    <p:animEffect transition="in" filter="wipe(down)">
                                      <p:cBhvr>
                                        <p:cTn id="115" dur="580">
                                          <p:stCondLst>
                                            <p:cond delay="0"/>
                                          </p:stCondLst>
                                        </p:cTn>
                                        <p:tgtEl>
                                          <p:spTgt spid="16"/>
                                        </p:tgtEl>
                                      </p:cBhvr>
                                    </p:animEffect>
                                    <p:anim calcmode="lin" valueType="num">
                                      <p:cBhvr>
                                        <p:cTn id="11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21" dur="26">
                                          <p:stCondLst>
                                            <p:cond delay="650"/>
                                          </p:stCondLst>
                                        </p:cTn>
                                        <p:tgtEl>
                                          <p:spTgt spid="16"/>
                                        </p:tgtEl>
                                      </p:cBhvr>
                                      <p:to x="100000" y="60000"/>
                                    </p:animScale>
                                    <p:animScale>
                                      <p:cBhvr>
                                        <p:cTn id="122" dur="166" decel="50000">
                                          <p:stCondLst>
                                            <p:cond delay="676"/>
                                          </p:stCondLst>
                                        </p:cTn>
                                        <p:tgtEl>
                                          <p:spTgt spid="16"/>
                                        </p:tgtEl>
                                      </p:cBhvr>
                                      <p:to x="100000" y="100000"/>
                                    </p:animScale>
                                    <p:animScale>
                                      <p:cBhvr>
                                        <p:cTn id="123" dur="26">
                                          <p:stCondLst>
                                            <p:cond delay="1312"/>
                                          </p:stCondLst>
                                        </p:cTn>
                                        <p:tgtEl>
                                          <p:spTgt spid="16"/>
                                        </p:tgtEl>
                                      </p:cBhvr>
                                      <p:to x="100000" y="80000"/>
                                    </p:animScale>
                                    <p:animScale>
                                      <p:cBhvr>
                                        <p:cTn id="124" dur="166" decel="50000">
                                          <p:stCondLst>
                                            <p:cond delay="1338"/>
                                          </p:stCondLst>
                                        </p:cTn>
                                        <p:tgtEl>
                                          <p:spTgt spid="16"/>
                                        </p:tgtEl>
                                      </p:cBhvr>
                                      <p:to x="100000" y="100000"/>
                                    </p:animScale>
                                    <p:animScale>
                                      <p:cBhvr>
                                        <p:cTn id="125" dur="26">
                                          <p:stCondLst>
                                            <p:cond delay="1642"/>
                                          </p:stCondLst>
                                        </p:cTn>
                                        <p:tgtEl>
                                          <p:spTgt spid="16"/>
                                        </p:tgtEl>
                                      </p:cBhvr>
                                      <p:to x="100000" y="90000"/>
                                    </p:animScale>
                                    <p:animScale>
                                      <p:cBhvr>
                                        <p:cTn id="126" dur="166" decel="50000">
                                          <p:stCondLst>
                                            <p:cond delay="1668"/>
                                          </p:stCondLst>
                                        </p:cTn>
                                        <p:tgtEl>
                                          <p:spTgt spid="16"/>
                                        </p:tgtEl>
                                      </p:cBhvr>
                                      <p:to x="100000" y="100000"/>
                                    </p:animScale>
                                    <p:animScale>
                                      <p:cBhvr>
                                        <p:cTn id="127" dur="26">
                                          <p:stCondLst>
                                            <p:cond delay="1808"/>
                                          </p:stCondLst>
                                        </p:cTn>
                                        <p:tgtEl>
                                          <p:spTgt spid="16"/>
                                        </p:tgtEl>
                                      </p:cBhvr>
                                      <p:to x="100000" y="95000"/>
                                    </p:animScale>
                                    <p:animScale>
                                      <p:cBhvr>
                                        <p:cTn id="128"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0" grpId="0"/>
      <p:bldP spid="11" grpId="0"/>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5" name="Picture 4" descr="Slika na kojoj se prikazuje osoba, sjedenje, na otvorenom, dječak&#10;&#10;Opis je automatski generiran">
            <a:extLst>
              <a:ext uri="{FF2B5EF4-FFF2-40B4-BE49-F238E27FC236}">
                <a16:creationId xmlns:a16="http://schemas.microsoft.com/office/drawing/2014/main" id="{4E41FB1F-F47E-4B03-929D-530A39658764}"/>
              </a:ext>
            </a:extLst>
          </p:cNvPr>
          <p:cNvPicPr>
            <a:picLocks noChangeAspect="1"/>
          </p:cNvPicPr>
          <p:nvPr/>
        </p:nvPicPr>
        <p:blipFill rotWithShape="1">
          <a:blip r:embed="rId4">
            <a:alphaModFix amt="24000"/>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7865" b="7865"/>
          <a:stretch/>
        </p:blipFill>
        <p:spPr>
          <a:xfrm>
            <a:off x="20" y="10"/>
            <a:ext cx="12191980" cy="6857990"/>
          </a:xfrm>
          <a:prstGeom prst="rect">
            <a:avLst/>
          </a:prstGeom>
          <a:solidFill>
            <a:schemeClr val="bg1"/>
          </a:solidFill>
          <a:effectLst>
            <a:outerShdw blurRad="596900" dist="50800" dir="5400000" algn="ctr" rotWithShape="0">
              <a:srgbClr val="000000">
                <a:alpha val="0"/>
              </a:srgbClr>
            </a:outerShdw>
          </a:effectLst>
        </p:spPr>
      </p:pic>
      <p:sp>
        <p:nvSpPr>
          <p:cNvPr id="2" name="Title 1">
            <a:extLst>
              <a:ext uri="{FF2B5EF4-FFF2-40B4-BE49-F238E27FC236}">
                <a16:creationId xmlns:a16="http://schemas.microsoft.com/office/drawing/2014/main" id="{7913D37B-F5E2-4C1E-BF63-E3442EB312B3}"/>
              </a:ext>
            </a:extLst>
          </p:cNvPr>
          <p:cNvSpPr>
            <a:spLocks noGrp="1"/>
          </p:cNvSpPr>
          <p:nvPr>
            <p:ph type="title"/>
          </p:nvPr>
        </p:nvSpPr>
        <p:spPr/>
        <p:txBody>
          <a:bodyPr>
            <a:normAutofit/>
          </a:bodyPr>
          <a:lstStyle/>
          <a:p>
            <a:r>
              <a:rPr lang="hr-HR">
                <a:solidFill>
                  <a:srgbClr val="FFFFFF"/>
                </a:solidFill>
              </a:rPr>
              <a:t>What did Ryan do in his letter?</a:t>
            </a:r>
            <a:endParaRPr lang="en-GB">
              <a:solidFill>
                <a:srgbClr val="FFFFFF"/>
              </a:solidFill>
            </a:endParaRPr>
          </a:p>
        </p:txBody>
      </p:sp>
      <p:sp>
        <p:nvSpPr>
          <p:cNvPr id="3" name="Content Placeholder 2">
            <a:extLst>
              <a:ext uri="{FF2B5EF4-FFF2-40B4-BE49-F238E27FC236}">
                <a16:creationId xmlns:a16="http://schemas.microsoft.com/office/drawing/2014/main" id="{C096A940-FB05-4493-93C3-1F5EC9A5C81C}"/>
              </a:ext>
            </a:extLst>
          </p:cNvPr>
          <p:cNvSpPr>
            <a:spLocks noGrp="1"/>
          </p:cNvSpPr>
          <p:nvPr>
            <p:ph idx="1"/>
          </p:nvPr>
        </p:nvSpPr>
        <p:spPr/>
        <p:txBody>
          <a:bodyPr>
            <a:normAutofit/>
          </a:bodyPr>
          <a:lstStyle/>
          <a:p>
            <a:pPr marL="0" indent="0">
              <a:buNone/>
            </a:pPr>
            <a:r>
              <a:rPr lang="hr-HR" dirty="0">
                <a:solidFill>
                  <a:srgbClr val="FFFFFF"/>
                </a:solidFill>
              </a:rPr>
              <a:t>(</a:t>
            </a:r>
            <a:r>
              <a:rPr lang="hr-HR" dirty="0" err="1">
                <a:solidFill>
                  <a:srgbClr val="FFFFFF"/>
                </a:solidFill>
              </a:rPr>
              <a:t>page</a:t>
            </a:r>
            <a:r>
              <a:rPr lang="hr-HR" dirty="0">
                <a:solidFill>
                  <a:srgbClr val="FFFFFF"/>
                </a:solidFill>
              </a:rPr>
              <a:t> 44, </a:t>
            </a:r>
            <a:r>
              <a:rPr lang="hr-HR" dirty="0" err="1">
                <a:solidFill>
                  <a:srgbClr val="FFFFFF"/>
                </a:solidFill>
              </a:rPr>
              <a:t>task</a:t>
            </a:r>
            <a:r>
              <a:rPr lang="hr-HR" dirty="0">
                <a:solidFill>
                  <a:srgbClr val="FFFFFF"/>
                </a:solidFill>
              </a:rPr>
              <a:t> 3)</a:t>
            </a:r>
          </a:p>
          <a:p>
            <a:pPr marL="457200" indent="-457200">
              <a:buAutoNum type="arabicPeriod"/>
            </a:pPr>
            <a:r>
              <a:rPr lang="hr-HR" dirty="0">
                <a:solidFill>
                  <a:srgbClr val="FFFFFF"/>
                </a:solidFill>
              </a:rPr>
              <a:t>He </a:t>
            </a:r>
            <a:r>
              <a:rPr lang="hr-HR" dirty="0" err="1">
                <a:solidFill>
                  <a:srgbClr val="FFFFFF"/>
                </a:solidFill>
              </a:rPr>
              <a:t>thanked</a:t>
            </a:r>
            <a:r>
              <a:rPr lang="hr-HR" dirty="0">
                <a:solidFill>
                  <a:srgbClr val="FFFFFF"/>
                </a:solidFill>
              </a:rPr>
              <a:t> </a:t>
            </a:r>
            <a:r>
              <a:rPr lang="hr-HR" dirty="0" err="1">
                <a:solidFill>
                  <a:srgbClr val="FFFFFF"/>
                </a:solidFill>
              </a:rPr>
              <a:t>his</a:t>
            </a:r>
            <a:r>
              <a:rPr lang="hr-HR" dirty="0">
                <a:solidFill>
                  <a:srgbClr val="FFFFFF"/>
                </a:solidFill>
              </a:rPr>
              <a:t> </a:t>
            </a:r>
            <a:r>
              <a:rPr lang="hr-HR" dirty="0" err="1">
                <a:solidFill>
                  <a:srgbClr val="FFFFFF"/>
                </a:solidFill>
              </a:rPr>
              <a:t>aunt</a:t>
            </a:r>
            <a:r>
              <a:rPr lang="hr-HR" dirty="0">
                <a:solidFill>
                  <a:srgbClr val="FFFFFF"/>
                </a:solidFill>
              </a:rPr>
              <a:t> </a:t>
            </a:r>
            <a:r>
              <a:rPr lang="hr-HR" dirty="0" err="1">
                <a:solidFill>
                  <a:srgbClr val="FFFFFF"/>
                </a:solidFill>
              </a:rPr>
              <a:t>and</a:t>
            </a:r>
            <a:r>
              <a:rPr lang="hr-HR" dirty="0">
                <a:solidFill>
                  <a:srgbClr val="FFFFFF"/>
                </a:solidFill>
              </a:rPr>
              <a:t> </a:t>
            </a:r>
            <a:r>
              <a:rPr lang="hr-HR" dirty="0" err="1">
                <a:solidFill>
                  <a:srgbClr val="FFFFFF"/>
                </a:solidFill>
              </a:rPr>
              <a:t>uncle</a:t>
            </a:r>
            <a:r>
              <a:rPr lang="hr-HR" dirty="0">
                <a:solidFill>
                  <a:srgbClr val="FFFFFF"/>
                </a:solidFill>
              </a:rPr>
              <a:t> for __________________________.</a:t>
            </a:r>
          </a:p>
          <a:p>
            <a:pPr marL="457200" indent="-457200">
              <a:buAutoNum type="arabicPeriod"/>
            </a:pPr>
            <a:r>
              <a:rPr lang="hr-HR" dirty="0">
                <a:solidFill>
                  <a:srgbClr val="FFFFFF"/>
                </a:solidFill>
              </a:rPr>
              <a:t>He </a:t>
            </a:r>
            <a:r>
              <a:rPr lang="hr-HR" dirty="0" err="1">
                <a:solidFill>
                  <a:srgbClr val="FFFFFF"/>
                </a:solidFill>
              </a:rPr>
              <a:t>told</a:t>
            </a:r>
            <a:r>
              <a:rPr lang="hr-HR" dirty="0">
                <a:solidFill>
                  <a:srgbClr val="FFFFFF"/>
                </a:solidFill>
              </a:rPr>
              <a:t> </a:t>
            </a:r>
            <a:r>
              <a:rPr lang="hr-HR" dirty="0" err="1">
                <a:solidFill>
                  <a:srgbClr val="FFFFFF"/>
                </a:solidFill>
              </a:rPr>
              <a:t>them</a:t>
            </a:r>
            <a:r>
              <a:rPr lang="hr-HR" dirty="0">
                <a:solidFill>
                  <a:srgbClr val="FFFFFF"/>
                </a:solidFill>
              </a:rPr>
              <a:t> </a:t>
            </a:r>
            <a:r>
              <a:rPr lang="hr-HR" dirty="0" err="1">
                <a:solidFill>
                  <a:srgbClr val="FFFFFF"/>
                </a:solidFill>
              </a:rPr>
              <a:t>about</a:t>
            </a:r>
            <a:r>
              <a:rPr lang="hr-HR" dirty="0">
                <a:solidFill>
                  <a:srgbClr val="FFFFFF"/>
                </a:solidFill>
              </a:rPr>
              <a:t> ___________________________.</a:t>
            </a:r>
          </a:p>
          <a:p>
            <a:pPr marL="457200" indent="-457200">
              <a:buAutoNum type="arabicPeriod"/>
            </a:pPr>
            <a:r>
              <a:rPr lang="hr-HR" dirty="0">
                <a:solidFill>
                  <a:srgbClr val="FFFFFF"/>
                </a:solidFill>
              </a:rPr>
              <a:t>He </a:t>
            </a:r>
            <a:r>
              <a:rPr lang="hr-HR" dirty="0" err="1">
                <a:solidFill>
                  <a:srgbClr val="FFFFFF"/>
                </a:solidFill>
              </a:rPr>
              <a:t>was</a:t>
            </a:r>
            <a:r>
              <a:rPr lang="hr-HR" dirty="0">
                <a:solidFill>
                  <a:srgbClr val="FFFFFF"/>
                </a:solidFill>
              </a:rPr>
              <a:t> </a:t>
            </a:r>
            <a:r>
              <a:rPr lang="hr-HR" dirty="0" err="1">
                <a:solidFill>
                  <a:srgbClr val="FFFFFF"/>
                </a:solidFill>
              </a:rPr>
              <a:t>sorry</a:t>
            </a:r>
            <a:r>
              <a:rPr lang="hr-HR" dirty="0">
                <a:solidFill>
                  <a:srgbClr val="FFFFFF"/>
                </a:solidFill>
              </a:rPr>
              <a:t> </a:t>
            </a:r>
            <a:r>
              <a:rPr lang="hr-HR" dirty="0" err="1">
                <a:solidFill>
                  <a:srgbClr val="FFFFFF"/>
                </a:solidFill>
              </a:rPr>
              <a:t>about</a:t>
            </a:r>
            <a:r>
              <a:rPr lang="hr-HR" dirty="0">
                <a:solidFill>
                  <a:srgbClr val="FFFFFF"/>
                </a:solidFill>
              </a:rPr>
              <a:t> __________________________.</a:t>
            </a:r>
          </a:p>
          <a:p>
            <a:pPr marL="457200" indent="-457200">
              <a:buAutoNum type="arabicPeriod"/>
            </a:pPr>
            <a:r>
              <a:rPr lang="hr-HR" dirty="0">
                <a:solidFill>
                  <a:srgbClr val="FFFFFF"/>
                </a:solidFill>
              </a:rPr>
              <a:t>He </a:t>
            </a:r>
            <a:r>
              <a:rPr lang="hr-HR" dirty="0" err="1">
                <a:solidFill>
                  <a:srgbClr val="FFFFFF"/>
                </a:solidFill>
              </a:rPr>
              <a:t>invited</a:t>
            </a:r>
            <a:r>
              <a:rPr lang="hr-HR" dirty="0">
                <a:solidFill>
                  <a:srgbClr val="FFFFFF"/>
                </a:solidFill>
              </a:rPr>
              <a:t> </a:t>
            </a:r>
            <a:r>
              <a:rPr lang="hr-HR" dirty="0" err="1">
                <a:solidFill>
                  <a:srgbClr val="FFFFFF"/>
                </a:solidFill>
              </a:rPr>
              <a:t>them</a:t>
            </a:r>
            <a:r>
              <a:rPr lang="hr-HR" dirty="0">
                <a:solidFill>
                  <a:srgbClr val="FFFFFF"/>
                </a:solidFill>
              </a:rPr>
              <a:t> to _________________________.</a:t>
            </a:r>
            <a:endParaRPr lang="en-GB" dirty="0">
              <a:solidFill>
                <a:srgbClr val="FFFFFF"/>
              </a:solidFill>
            </a:endParaRPr>
          </a:p>
        </p:txBody>
      </p:sp>
      <p:sp>
        <p:nvSpPr>
          <p:cNvPr id="8" name="TekstniOkvir 7">
            <a:extLst>
              <a:ext uri="{FF2B5EF4-FFF2-40B4-BE49-F238E27FC236}">
                <a16:creationId xmlns:a16="http://schemas.microsoft.com/office/drawing/2014/main" id="{A03B9CA5-8345-439F-8730-A04710CF3DDE}"/>
              </a:ext>
            </a:extLst>
          </p:cNvPr>
          <p:cNvSpPr txBox="1"/>
          <p:nvPr/>
        </p:nvSpPr>
        <p:spPr>
          <a:xfrm>
            <a:off x="5914677" y="3130835"/>
            <a:ext cx="3867807" cy="369332"/>
          </a:xfrm>
          <a:prstGeom prst="rect">
            <a:avLst/>
          </a:prstGeom>
          <a:noFill/>
        </p:spPr>
        <p:txBody>
          <a:bodyPr wrap="square" rtlCol="0">
            <a:spAutoFit/>
          </a:bodyPr>
          <a:lstStyle/>
          <a:p>
            <a:r>
              <a:rPr lang="hr-HR" dirty="0" err="1">
                <a:solidFill>
                  <a:srgbClr val="FF0000"/>
                </a:solidFill>
                <a:latin typeface="Comic Sans MS" panose="030F0702030302020204" pitchFamily="66" charset="0"/>
              </a:rPr>
              <a:t>his</a:t>
            </a:r>
            <a:r>
              <a:rPr lang="hr-HR" dirty="0">
                <a:solidFill>
                  <a:srgbClr val="FF0000"/>
                </a:solidFill>
                <a:latin typeface="Comic Sans MS" panose="030F0702030302020204" pitchFamily="66" charset="0"/>
              </a:rPr>
              <a:t> </a:t>
            </a:r>
            <a:r>
              <a:rPr lang="hr-HR" dirty="0" err="1">
                <a:solidFill>
                  <a:srgbClr val="FF0000"/>
                </a:solidFill>
                <a:latin typeface="Comic Sans MS" panose="030F0702030302020204" pitchFamily="66" charset="0"/>
              </a:rPr>
              <a:t>birthday</a:t>
            </a:r>
            <a:r>
              <a:rPr lang="hr-HR" dirty="0">
                <a:solidFill>
                  <a:srgbClr val="FF0000"/>
                </a:solidFill>
                <a:latin typeface="Comic Sans MS" panose="030F0702030302020204" pitchFamily="66" charset="0"/>
              </a:rPr>
              <a:t> </a:t>
            </a:r>
            <a:r>
              <a:rPr lang="hr-HR" dirty="0" err="1">
                <a:solidFill>
                  <a:srgbClr val="FF0000"/>
                </a:solidFill>
                <a:latin typeface="Comic Sans MS" panose="030F0702030302020204" pitchFamily="66" charset="0"/>
              </a:rPr>
              <a:t>money</a:t>
            </a:r>
            <a:endParaRPr lang="hr-HR" dirty="0"/>
          </a:p>
        </p:txBody>
      </p:sp>
      <p:sp>
        <p:nvSpPr>
          <p:cNvPr id="9" name="TekstniOkvir 8">
            <a:extLst>
              <a:ext uri="{FF2B5EF4-FFF2-40B4-BE49-F238E27FC236}">
                <a16:creationId xmlns:a16="http://schemas.microsoft.com/office/drawing/2014/main" id="{D3492429-3540-4673-9C41-8327456FB398}"/>
              </a:ext>
            </a:extLst>
          </p:cNvPr>
          <p:cNvSpPr txBox="1"/>
          <p:nvPr/>
        </p:nvSpPr>
        <p:spPr>
          <a:xfrm>
            <a:off x="4246180" y="3635633"/>
            <a:ext cx="4246179" cy="369332"/>
          </a:xfrm>
          <a:prstGeom prst="rect">
            <a:avLst/>
          </a:prstGeom>
          <a:noFill/>
        </p:spPr>
        <p:txBody>
          <a:bodyPr wrap="square" rtlCol="0">
            <a:spAutoFit/>
          </a:bodyPr>
          <a:lstStyle/>
          <a:p>
            <a:r>
              <a:rPr lang="hr-HR" dirty="0" err="1">
                <a:solidFill>
                  <a:srgbClr val="FF0000"/>
                </a:solidFill>
                <a:latin typeface="Comic Sans MS" panose="030F0702030302020204" pitchFamily="66" charset="0"/>
              </a:rPr>
              <a:t>his</a:t>
            </a:r>
            <a:r>
              <a:rPr lang="hr-HR" dirty="0">
                <a:solidFill>
                  <a:srgbClr val="FF0000"/>
                </a:solidFill>
                <a:latin typeface="Comic Sans MS" panose="030F0702030302020204" pitchFamily="66" charset="0"/>
              </a:rPr>
              <a:t> </a:t>
            </a:r>
            <a:r>
              <a:rPr lang="hr-HR" dirty="0" err="1">
                <a:solidFill>
                  <a:srgbClr val="FF0000"/>
                </a:solidFill>
                <a:latin typeface="Comic Sans MS" panose="030F0702030302020204" pitchFamily="66" charset="0"/>
              </a:rPr>
              <a:t>trip</a:t>
            </a:r>
            <a:r>
              <a:rPr lang="hr-HR" dirty="0">
                <a:solidFill>
                  <a:srgbClr val="FF0000"/>
                </a:solidFill>
                <a:latin typeface="Comic Sans MS" panose="030F0702030302020204" pitchFamily="66" charset="0"/>
              </a:rPr>
              <a:t> to London</a:t>
            </a:r>
          </a:p>
        </p:txBody>
      </p:sp>
      <p:sp>
        <p:nvSpPr>
          <p:cNvPr id="11" name="TekstniOkvir 10">
            <a:extLst>
              <a:ext uri="{FF2B5EF4-FFF2-40B4-BE49-F238E27FC236}">
                <a16:creationId xmlns:a16="http://schemas.microsoft.com/office/drawing/2014/main" id="{A90AB68E-B35F-4310-8EBA-DDF56CEB87C8}"/>
              </a:ext>
            </a:extLst>
          </p:cNvPr>
          <p:cNvSpPr txBox="1"/>
          <p:nvPr/>
        </p:nvSpPr>
        <p:spPr>
          <a:xfrm>
            <a:off x="4177862" y="4138156"/>
            <a:ext cx="4382813" cy="369332"/>
          </a:xfrm>
          <a:prstGeom prst="rect">
            <a:avLst/>
          </a:prstGeom>
          <a:noFill/>
        </p:spPr>
        <p:txBody>
          <a:bodyPr wrap="square" rtlCol="0">
            <a:spAutoFit/>
          </a:bodyPr>
          <a:lstStyle/>
          <a:p>
            <a:r>
              <a:rPr lang="hr-HR" dirty="0" err="1">
                <a:solidFill>
                  <a:srgbClr val="FF0000"/>
                </a:solidFill>
                <a:latin typeface="Comic Sans MS" panose="030F0702030302020204" pitchFamily="66" charset="0"/>
              </a:rPr>
              <a:t>Aunty</a:t>
            </a:r>
            <a:r>
              <a:rPr lang="hr-HR" dirty="0">
                <a:solidFill>
                  <a:srgbClr val="FF0000"/>
                </a:solidFill>
                <a:latin typeface="Comic Sans MS" panose="030F0702030302020204" pitchFamily="66" charset="0"/>
              </a:rPr>
              <a:t> Susan </a:t>
            </a:r>
            <a:r>
              <a:rPr lang="hr-HR" dirty="0" err="1">
                <a:solidFill>
                  <a:srgbClr val="FF0000"/>
                </a:solidFill>
                <a:latin typeface="Comic Sans MS" panose="030F0702030302020204" pitchFamily="66" charset="0"/>
              </a:rPr>
              <a:t>failing</a:t>
            </a:r>
            <a:r>
              <a:rPr lang="hr-HR" dirty="0">
                <a:solidFill>
                  <a:srgbClr val="FF0000"/>
                </a:solidFill>
                <a:latin typeface="Comic Sans MS" panose="030F0702030302020204" pitchFamily="66" charset="0"/>
              </a:rPr>
              <a:t> </a:t>
            </a:r>
            <a:r>
              <a:rPr lang="hr-HR" dirty="0" err="1">
                <a:solidFill>
                  <a:srgbClr val="FF0000"/>
                </a:solidFill>
                <a:latin typeface="Comic Sans MS" panose="030F0702030302020204" pitchFamily="66" charset="0"/>
              </a:rPr>
              <a:t>her</a:t>
            </a:r>
            <a:r>
              <a:rPr lang="hr-HR" dirty="0">
                <a:solidFill>
                  <a:srgbClr val="FF0000"/>
                </a:solidFill>
                <a:latin typeface="Comic Sans MS" panose="030F0702030302020204" pitchFamily="66" charset="0"/>
              </a:rPr>
              <a:t> </a:t>
            </a:r>
            <a:r>
              <a:rPr lang="hr-HR" dirty="0" err="1">
                <a:solidFill>
                  <a:srgbClr val="FF0000"/>
                </a:solidFill>
                <a:latin typeface="Comic Sans MS" panose="030F0702030302020204" pitchFamily="66" charset="0"/>
              </a:rPr>
              <a:t>driving</a:t>
            </a:r>
            <a:r>
              <a:rPr lang="hr-HR" dirty="0">
                <a:solidFill>
                  <a:srgbClr val="FF0000"/>
                </a:solidFill>
                <a:latin typeface="Comic Sans MS" panose="030F0702030302020204" pitchFamily="66" charset="0"/>
              </a:rPr>
              <a:t> test</a:t>
            </a:r>
          </a:p>
        </p:txBody>
      </p:sp>
      <p:sp>
        <p:nvSpPr>
          <p:cNvPr id="17" name="TekstniOkvir 16">
            <a:extLst>
              <a:ext uri="{FF2B5EF4-FFF2-40B4-BE49-F238E27FC236}">
                <a16:creationId xmlns:a16="http://schemas.microsoft.com/office/drawing/2014/main" id="{9FA63381-276A-4EB6-9D91-2131D3A5BE61}"/>
              </a:ext>
            </a:extLst>
          </p:cNvPr>
          <p:cNvSpPr txBox="1"/>
          <p:nvPr/>
        </p:nvSpPr>
        <p:spPr>
          <a:xfrm>
            <a:off x="4177862" y="4652217"/>
            <a:ext cx="3746938" cy="369332"/>
          </a:xfrm>
          <a:prstGeom prst="rect">
            <a:avLst/>
          </a:prstGeom>
          <a:noFill/>
        </p:spPr>
        <p:txBody>
          <a:bodyPr wrap="square" rtlCol="0">
            <a:spAutoFit/>
          </a:bodyPr>
          <a:lstStyle/>
          <a:p>
            <a:r>
              <a:rPr lang="hr-HR" dirty="0">
                <a:solidFill>
                  <a:srgbClr val="FF0000"/>
                </a:solidFill>
                <a:latin typeface="Comic Sans MS" panose="030F0702030302020204" pitchFamily="66" charset="0"/>
              </a:rPr>
              <a:t>a </a:t>
            </a:r>
            <a:r>
              <a:rPr lang="hr-HR" dirty="0" err="1">
                <a:solidFill>
                  <a:srgbClr val="FF0000"/>
                </a:solidFill>
                <a:latin typeface="Comic Sans MS" panose="030F0702030302020204" pitchFamily="66" charset="0"/>
              </a:rPr>
              <a:t>family</a:t>
            </a:r>
            <a:r>
              <a:rPr lang="hr-HR" dirty="0">
                <a:solidFill>
                  <a:srgbClr val="FF0000"/>
                </a:solidFill>
                <a:latin typeface="Comic Sans MS" panose="030F0702030302020204" pitchFamily="66" charset="0"/>
              </a:rPr>
              <a:t> </a:t>
            </a:r>
            <a:r>
              <a:rPr lang="hr-HR" dirty="0" err="1">
                <a:solidFill>
                  <a:srgbClr val="FF0000"/>
                </a:solidFill>
                <a:latin typeface="Comic Sans MS" panose="030F0702030302020204" pitchFamily="66" charset="0"/>
              </a:rPr>
              <a:t>lunch</a:t>
            </a:r>
            <a:r>
              <a:rPr lang="hr-HR" dirty="0">
                <a:solidFill>
                  <a:srgbClr val="FF0000"/>
                </a:solidFill>
                <a:latin typeface="Comic Sans MS" panose="030F0702030302020204" pitchFamily="66" charset="0"/>
              </a:rPr>
              <a:t> on </a:t>
            </a:r>
            <a:r>
              <a:rPr lang="hr-HR" dirty="0" err="1">
                <a:solidFill>
                  <a:srgbClr val="FF0000"/>
                </a:solidFill>
                <a:latin typeface="Comic Sans MS" panose="030F0702030302020204" pitchFamily="66" charset="0"/>
              </a:rPr>
              <a:t>Sunday</a:t>
            </a:r>
            <a:endParaRPr lang="hr-HR" dirty="0">
              <a:solidFill>
                <a:srgbClr val="FF0000"/>
              </a:solidFill>
              <a:latin typeface="Comic Sans MS" panose="030F0702030302020204" pitchFamily="66" charset="0"/>
            </a:endParaRPr>
          </a:p>
        </p:txBody>
      </p:sp>
      <p:pic>
        <p:nvPicPr>
          <p:cNvPr id="32" name="Snimljeni zvuk">
            <a:hlinkClick r:id="" action="ppaction://media"/>
            <a:extLst>
              <a:ext uri="{FF2B5EF4-FFF2-40B4-BE49-F238E27FC236}">
                <a16:creationId xmlns:a16="http://schemas.microsoft.com/office/drawing/2014/main" id="{8BBA1942-5FA4-46B2-8F4F-CCD444D3988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124773" y="1390383"/>
            <a:ext cx="487363" cy="487363"/>
          </a:xfrm>
          <a:prstGeom prst="rect">
            <a:avLst/>
          </a:prstGeom>
        </p:spPr>
      </p:pic>
    </p:spTree>
    <p:extLst>
      <p:ext uri="{BB962C8B-B14F-4D97-AF65-F5344CB8AC3E}">
        <p14:creationId xmlns:p14="http://schemas.microsoft.com/office/powerpoint/2010/main" val="15107328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80">
                                          <p:stCondLst>
                                            <p:cond delay="0"/>
                                          </p:stCondLst>
                                        </p:cTn>
                                        <p:tgtEl>
                                          <p:spTgt spid="11"/>
                                        </p:tgtEl>
                                      </p:cBhvr>
                                    </p:animEffect>
                                    <p:anim calcmode="lin" valueType="num">
                                      <p:cBhvr>
                                        <p:cTn id="4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9" dur="26">
                                          <p:stCondLst>
                                            <p:cond delay="650"/>
                                          </p:stCondLst>
                                        </p:cTn>
                                        <p:tgtEl>
                                          <p:spTgt spid="11"/>
                                        </p:tgtEl>
                                      </p:cBhvr>
                                      <p:to x="100000" y="60000"/>
                                    </p:animScale>
                                    <p:animScale>
                                      <p:cBhvr>
                                        <p:cTn id="50" dur="166" decel="50000">
                                          <p:stCondLst>
                                            <p:cond delay="676"/>
                                          </p:stCondLst>
                                        </p:cTn>
                                        <p:tgtEl>
                                          <p:spTgt spid="11"/>
                                        </p:tgtEl>
                                      </p:cBhvr>
                                      <p:to x="100000" y="100000"/>
                                    </p:animScale>
                                    <p:animScale>
                                      <p:cBhvr>
                                        <p:cTn id="51" dur="26">
                                          <p:stCondLst>
                                            <p:cond delay="1312"/>
                                          </p:stCondLst>
                                        </p:cTn>
                                        <p:tgtEl>
                                          <p:spTgt spid="11"/>
                                        </p:tgtEl>
                                      </p:cBhvr>
                                      <p:to x="100000" y="80000"/>
                                    </p:animScale>
                                    <p:animScale>
                                      <p:cBhvr>
                                        <p:cTn id="52" dur="166" decel="50000">
                                          <p:stCondLst>
                                            <p:cond delay="1338"/>
                                          </p:stCondLst>
                                        </p:cTn>
                                        <p:tgtEl>
                                          <p:spTgt spid="11"/>
                                        </p:tgtEl>
                                      </p:cBhvr>
                                      <p:to x="100000" y="100000"/>
                                    </p:animScale>
                                    <p:animScale>
                                      <p:cBhvr>
                                        <p:cTn id="53" dur="26">
                                          <p:stCondLst>
                                            <p:cond delay="1642"/>
                                          </p:stCondLst>
                                        </p:cTn>
                                        <p:tgtEl>
                                          <p:spTgt spid="11"/>
                                        </p:tgtEl>
                                      </p:cBhvr>
                                      <p:to x="100000" y="90000"/>
                                    </p:animScale>
                                    <p:animScale>
                                      <p:cBhvr>
                                        <p:cTn id="54" dur="166" decel="50000">
                                          <p:stCondLst>
                                            <p:cond delay="1668"/>
                                          </p:stCondLst>
                                        </p:cTn>
                                        <p:tgtEl>
                                          <p:spTgt spid="11"/>
                                        </p:tgtEl>
                                      </p:cBhvr>
                                      <p:to x="100000" y="100000"/>
                                    </p:animScale>
                                    <p:animScale>
                                      <p:cBhvr>
                                        <p:cTn id="55" dur="26">
                                          <p:stCondLst>
                                            <p:cond delay="1808"/>
                                          </p:stCondLst>
                                        </p:cTn>
                                        <p:tgtEl>
                                          <p:spTgt spid="11"/>
                                        </p:tgtEl>
                                      </p:cBhvr>
                                      <p:to x="100000" y="95000"/>
                                    </p:animScale>
                                    <p:animScale>
                                      <p:cBhvr>
                                        <p:cTn id="56" dur="166" decel="50000">
                                          <p:stCondLst>
                                            <p:cond delay="1834"/>
                                          </p:stCondLst>
                                        </p:cTn>
                                        <p:tgtEl>
                                          <p:spTgt spid="11"/>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80">
                                          <p:stCondLst>
                                            <p:cond delay="0"/>
                                          </p:stCondLst>
                                        </p:cTn>
                                        <p:tgtEl>
                                          <p:spTgt spid="17"/>
                                        </p:tgtEl>
                                      </p:cBhvr>
                                    </p:animEffect>
                                    <p:anim calcmode="lin" valueType="num">
                                      <p:cBhvr>
                                        <p:cTn id="6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67" dur="26">
                                          <p:stCondLst>
                                            <p:cond delay="650"/>
                                          </p:stCondLst>
                                        </p:cTn>
                                        <p:tgtEl>
                                          <p:spTgt spid="17"/>
                                        </p:tgtEl>
                                      </p:cBhvr>
                                      <p:to x="100000" y="60000"/>
                                    </p:animScale>
                                    <p:animScale>
                                      <p:cBhvr>
                                        <p:cTn id="68" dur="166" decel="50000">
                                          <p:stCondLst>
                                            <p:cond delay="676"/>
                                          </p:stCondLst>
                                        </p:cTn>
                                        <p:tgtEl>
                                          <p:spTgt spid="17"/>
                                        </p:tgtEl>
                                      </p:cBhvr>
                                      <p:to x="100000" y="100000"/>
                                    </p:animScale>
                                    <p:animScale>
                                      <p:cBhvr>
                                        <p:cTn id="69" dur="26">
                                          <p:stCondLst>
                                            <p:cond delay="1312"/>
                                          </p:stCondLst>
                                        </p:cTn>
                                        <p:tgtEl>
                                          <p:spTgt spid="17"/>
                                        </p:tgtEl>
                                      </p:cBhvr>
                                      <p:to x="100000" y="80000"/>
                                    </p:animScale>
                                    <p:animScale>
                                      <p:cBhvr>
                                        <p:cTn id="70" dur="166" decel="50000">
                                          <p:stCondLst>
                                            <p:cond delay="1338"/>
                                          </p:stCondLst>
                                        </p:cTn>
                                        <p:tgtEl>
                                          <p:spTgt spid="17"/>
                                        </p:tgtEl>
                                      </p:cBhvr>
                                      <p:to x="100000" y="100000"/>
                                    </p:animScale>
                                    <p:animScale>
                                      <p:cBhvr>
                                        <p:cTn id="71" dur="26">
                                          <p:stCondLst>
                                            <p:cond delay="1642"/>
                                          </p:stCondLst>
                                        </p:cTn>
                                        <p:tgtEl>
                                          <p:spTgt spid="17"/>
                                        </p:tgtEl>
                                      </p:cBhvr>
                                      <p:to x="100000" y="90000"/>
                                    </p:animScale>
                                    <p:animScale>
                                      <p:cBhvr>
                                        <p:cTn id="72" dur="166" decel="50000">
                                          <p:stCondLst>
                                            <p:cond delay="1668"/>
                                          </p:stCondLst>
                                        </p:cTn>
                                        <p:tgtEl>
                                          <p:spTgt spid="17"/>
                                        </p:tgtEl>
                                      </p:cBhvr>
                                      <p:to x="100000" y="100000"/>
                                    </p:animScale>
                                    <p:animScale>
                                      <p:cBhvr>
                                        <p:cTn id="73" dur="26">
                                          <p:stCondLst>
                                            <p:cond delay="1808"/>
                                          </p:stCondLst>
                                        </p:cTn>
                                        <p:tgtEl>
                                          <p:spTgt spid="17"/>
                                        </p:tgtEl>
                                      </p:cBhvr>
                                      <p:to x="100000" y="95000"/>
                                    </p:animScale>
                                    <p:animScale>
                                      <p:cBhvr>
                                        <p:cTn id="74" dur="166" decel="50000">
                                          <p:stCondLst>
                                            <p:cond delay="1834"/>
                                          </p:stCondLst>
                                        </p:cTn>
                                        <p:tgtEl>
                                          <p:spTgt spid="17"/>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1" presetClass="mediacall" presetSubtype="0" fill="hold" nodeType="clickEffect">
                                  <p:stCondLst>
                                    <p:cond delay="0"/>
                                  </p:stCondLst>
                                  <p:childTnLst>
                                    <p:cmd type="call" cmd="playFrom(0.0)">
                                      <p:cBhvr>
                                        <p:cTn id="78" dur="18831" fill="hold"/>
                                        <p:tgtEl>
                                          <p:spTgt spid="3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9" fill="hold" display="0">
                  <p:stCondLst>
                    <p:cond delay="indefinite"/>
                  </p:stCondLst>
                  <p:endCondLst>
                    <p:cond evt="onStopAudio" delay="0">
                      <p:tgtEl>
                        <p:sldTgt/>
                      </p:tgtEl>
                    </p:cond>
                  </p:endCondLst>
                </p:cTn>
                <p:tgtEl>
                  <p:spTgt spid="32"/>
                </p:tgtEl>
              </p:cMediaNode>
            </p:audio>
          </p:childTnLst>
        </p:cTn>
      </p:par>
    </p:tnLst>
    <p:bldLst>
      <p:bldP spid="8" grpId="0"/>
      <p:bldP spid="9" grpId="0"/>
      <p:bldP spid="11"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33165-B5C8-45AD-992B-2F6B24D876D3}"/>
              </a:ext>
            </a:extLst>
          </p:cNvPr>
          <p:cNvSpPr>
            <a:spLocks noGrp="1"/>
          </p:cNvSpPr>
          <p:nvPr>
            <p:ph type="title"/>
          </p:nvPr>
        </p:nvSpPr>
        <p:spPr>
          <a:xfrm>
            <a:off x="1226570" y="714702"/>
            <a:ext cx="9738860" cy="1093075"/>
          </a:xfrm>
        </p:spPr>
        <p:txBody>
          <a:bodyPr vert="horz" lIns="91440" tIns="45720" rIns="91440" bIns="45720" rtlCol="0" anchor="b">
            <a:noAutofit/>
          </a:bodyPr>
          <a:lstStyle/>
          <a:p>
            <a:pPr>
              <a:lnSpc>
                <a:spcPct val="90000"/>
              </a:lnSpc>
            </a:pPr>
            <a:r>
              <a:rPr lang="en-US" sz="3600" dirty="0">
                <a:solidFill>
                  <a:srgbClr val="262626"/>
                </a:solidFill>
              </a:rPr>
              <a:t>Let’s watch a video about what he had in mind while writing the letter!</a:t>
            </a:r>
          </a:p>
        </p:txBody>
      </p:sp>
      <p:pic>
        <p:nvPicPr>
          <p:cNvPr id="4" name="Online Media 3" title="Learn English: Writing an informal letter">
            <a:hlinkClick r:id="" action="ppaction://media"/>
            <a:extLst>
              <a:ext uri="{FF2B5EF4-FFF2-40B4-BE49-F238E27FC236}">
                <a16:creationId xmlns:a16="http://schemas.microsoft.com/office/drawing/2014/main" id="{E2E0F15B-073D-4E09-931B-A78057BDC8BB}"/>
              </a:ext>
            </a:extLst>
          </p:cNvPr>
          <p:cNvPicPr>
            <a:picLocks noGrp="1" noRot="1" noChangeAspect="1"/>
          </p:cNvPicPr>
          <p:nvPr>
            <p:ph idx="1"/>
            <a:videoFile r:link="rId1"/>
          </p:nvPr>
        </p:nvPicPr>
        <p:blipFill>
          <a:blip r:embed="rId3"/>
          <a:stretch>
            <a:fillRect/>
          </a:stretch>
        </p:blipFill>
        <p:spPr>
          <a:xfrm>
            <a:off x="1912883" y="2438399"/>
            <a:ext cx="7735614" cy="3942045"/>
          </a:xfrm>
          <a:prstGeom prst="rect">
            <a:avLst/>
          </a:prstGeom>
        </p:spPr>
      </p:pic>
      <p:sp>
        <p:nvSpPr>
          <p:cNvPr id="5" name="TextBox 4">
            <a:extLst>
              <a:ext uri="{FF2B5EF4-FFF2-40B4-BE49-F238E27FC236}">
                <a16:creationId xmlns:a16="http://schemas.microsoft.com/office/drawing/2014/main" id="{AF603E67-9444-4D20-B9DE-B8817139E430}"/>
              </a:ext>
            </a:extLst>
          </p:cNvPr>
          <p:cNvSpPr txBox="1"/>
          <p:nvPr/>
        </p:nvSpPr>
        <p:spPr>
          <a:xfrm>
            <a:off x="3447393" y="1897116"/>
            <a:ext cx="5339255" cy="451944"/>
          </a:xfrm>
          <a:prstGeom prst="rect">
            <a:avLst/>
          </a:prstGeom>
        </p:spPr>
        <p:txBody>
          <a:bodyPr vert="horz" lIns="91440" tIns="45720" rIns="91440" bIns="45720" rtlCol="0" anchor="t">
            <a:normAutofit/>
          </a:bodyPr>
          <a:lstStyle/>
          <a:p>
            <a:pPr>
              <a:spcBef>
                <a:spcPct val="20000"/>
              </a:spcBef>
              <a:spcAft>
                <a:spcPts val="600"/>
              </a:spcAft>
              <a:buClr>
                <a:schemeClr val="accent1"/>
              </a:buClr>
              <a:buSzPct val="115000"/>
            </a:pPr>
            <a:r>
              <a:rPr lang="en-US" dirty="0">
                <a:solidFill>
                  <a:srgbClr val="262626"/>
                </a:solidFill>
                <a:hlinkClick r:id="rId4"/>
              </a:rPr>
              <a:t>https://www.youtube.com/watch?v=id0zukbz2qA</a:t>
            </a:r>
            <a:endParaRPr lang="en-US" dirty="0">
              <a:solidFill>
                <a:srgbClr val="262626"/>
              </a:solidFill>
            </a:endParaRPr>
          </a:p>
        </p:txBody>
      </p:sp>
    </p:spTree>
    <p:extLst>
      <p:ext uri="{BB962C8B-B14F-4D97-AF65-F5344CB8AC3E}">
        <p14:creationId xmlns:p14="http://schemas.microsoft.com/office/powerpoint/2010/main" val="166048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CA4E8-ACA3-4C72-B731-E14B4B9AC6B0}"/>
              </a:ext>
            </a:extLst>
          </p:cNvPr>
          <p:cNvSpPr>
            <a:spLocks noGrp="1"/>
          </p:cNvSpPr>
          <p:nvPr>
            <p:ph type="title"/>
          </p:nvPr>
        </p:nvSpPr>
        <p:spPr>
          <a:xfrm>
            <a:off x="952106" y="1052376"/>
            <a:ext cx="4082347" cy="4946003"/>
          </a:xfrm>
          <a:solidFill>
            <a:schemeClr val="bg1"/>
          </a:solidFill>
        </p:spPr>
        <p:txBody>
          <a:bodyPr>
            <a:normAutofit/>
          </a:bodyPr>
          <a:lstStyle/>
          <a:p>
            <a:pPr>
              <a:lnSpc>
                <a:spcPct val="90000"/>
              </a:lnSpc>
            </a:pPr>
            <a:r>
              <a:rPr lang="hr-HR" sz="3400" dirty="0">
                <a:solidFill>
                  <a:schemeClr val="accent2">
                    <a:lumMod val="75000"/>
                  </a:schemeClr>
                </a:solidFill>
              </a:rPr>
              <a:t>WRITING FOCUS – </a:t>
            </a:r>
            <a:r>
              <a:rPr lang="hr-HR" sz="3400" dirty="0" err="1">
                <a:solidFill>
                  <a:schemeClr val="accent2">
                    <a:lumMod val="75000"/>
                  </a:schemeClr>
                </a:solidFill>
              </a:rPr>
              <a:t>an</a:t>
            </a:r>
            <a:r>
              <a:rPr lang="hr-HR" sz="3400" dirty="0">
                <a:solidFill>
                  <a:schemeClr val="accent2">
                    <a:lumMod val="75000"/>
                  </a:schemeClr>
                </a:solidFill>
              </a:rPr>
              <a:t> </a:t>
            </a:r>
            <a:r>
              <a:rPr lang="hr-HR" sz="3400" dirty="0" err="1">
                <a:solidFill>
                  <a:schemeClr val="accent2">
                    <a:lumMod val="75000"/>
                  </a:schemeClr>
                </a:solidFill>
              </a:rPr>
              <a:t>informal</a:t>
            </a:r>
            <a:r>
              <a:rPr lang="hr-HR" sz="3400" dirty="0">
                <a:solidFill>
                  <a:schemeClr val="accent2">
                    <a:lumMod val="75000"/>
                  </a:schemeClr>
                </a:solidFill>
              </a:rPr>
              <a:t> email</a:t>
            </a:r>
            <a:br>
              <a:rPr lang="hr-HR" sz="3400" dirty="0">
                <a:solidFill>
                  <a:schemeClr val="accent2">
                    <a:lumMod val="75000"/>
                  </a:schemeClr>
                </a:solidFill>
              </a:rPr>
            </a:br>
            <a:r>
              <a:rPr lang="hr-HR" sz="3400" dirty="0">
                <a:solidFill>
                  <a:schemeClr val="accent2">
                    <a:lumMod val="75000"/>
                  </a:schemeClr>
                </a:solidFill>
              </a:rPr>
              <a:t>(</a:t>
            </a:r>
            <a:r>
              <a:rPr lang="hr-HR" sz="3400" dirty="0" err="1">
                <a:solidFill>
                  <a:schemeClr val="accent2">
                    <a:lumMod val="75000"/>
                  </a:schemeClr>
                </a:solidFill>
              </a:rPr>
              <a:t>page</a:t>
            </a:r>
            <a:r>
              <a:rPr lang="hr-HR" sz="3400" dirty="0">
                <a:solidFill>
                  <a:schemeClr val="accent2">
                    <a:lumMod val="75000"/>
                  </a:schemeClr>
                </a:solidFill>
              </a:rPr>
              <a:t> 45, </a:t>
            </a:r>
            <a:r>
              <a:rPr lang="hr-HR" sz="3400" dirty="0" err="1">
                <a:solidFill>
                  <a:schemeClr val="accent2">
                    <a:lumMod val="75000"/>
                  </a:schemeClr>
                </a:solidFill>
              </a:rPr>
              <a:t>task</a:t>
            </a:r>
            <a:r>
              <a:rPr lang="hr-HR" sz="3400" dirty="0">
                <a:solidFill>
                  <a:schemeClr val="accent2">
                    <a:lumMod val="75000"/>
                  </a:schemeClr>
                </a:solidFill>
              </a:rPr>
              <a:t> 4 – </a:t>
            </a:r>
            <a:r>
              <a:rPr lang="hr-HR" sz="3400" dirty="0" err="1">
                <a:solidFill>
                  <a:schemeClr val="accent2">
                    <a:lumMod val="75000"/>
                  </a:schemeClr>
                </a:solidFill>
              </a:rPr>
              <a:t>Complete</a:t>
            </a:r>
            <a:r>
              <a:rPr lang="hr-HR" sz="3400" dirty="0">
                <a:solidFill>
                  <a:schemeClr val="accent2">
                    <a:lumMod val="75000"/>
                  </a:schemeClr>
                </a:solidFill>
              </a:rPr>
              <a:t> </a:t>
            </a:r>
            <a:r>
              <a:rPr lang="hr-HR" sz="3400" dirty="0" err="1">
                <a:solidFill>
                  <a:schemeClr val="accent2">
                    <a:lumMod val="75000"/>
                  </a:schemeClr>
                </a:solidFill>
              </a:rPr>
              <a:t>with</a:t>
            </a:r>
            <a:r>
              <a:rPr lang="hr-HR" sz="3400" dirty="0">
                <a:solidFill>
                  <a:schemeClr val="accent2">
                    <a:lumMod val="75000"/>
                  </a:schemeClr>
                </a:solidFill>
              </a:rPr>
              <a:t> </a:t>
            </a:r>
            <a:r>
              <a:rPr lang="hr-HR" sz="3400" dirty="0" err="1">
                <a:solidFill>
                  <a:schemeClr val="accent2">
                    <a:lumMod val="75000"/>
                  </a:schemeClr>
                </a:solidFill>
              </a:rPr>
              <a:t>the</a:t>
            </a:r>
            <a:r>
              <a:rPr lang="hr-HR" sz="3400" dirty="0">
                <a:solidFill>
                  <a:schemeClr val="accent2">
                    <a:lumMod val="75000"/>
                  </a:schemeClr>
                </a:solidFill>
              </a:rPr>
              <a:t> </a:t>
            </a:r>
            <a:r>
              <a:rPr lang="hr-HR" sz="3400" dirty="0" err="1">
                <a:solidFill>
                  <a:schemeClr val="accent2">
                    <a:lumMod val="75000"/>
                  </a:schemeClr>
                </a:solidFill>
              </a:rPr>
              <a:t>words</a:t>
            </a:r>
            <a:r>
              <a:rPr lang="hr-HR" sz="3400" dirty="0">
                <a:solidFill>
                  <a:schemeClr val="accent2">
                    <a:lumMod val="75000"/>
                  </a:schemeClr>
                </a:solidFill>
              </a:rPr>
              <a:t> </a:t>
            </a:r>
            <a:r>
              <a:rPr lang="hr-HR" sz="3400" dirty="0" err="1">
                <a:solidFill>
                  <a:schemeClr val="accent2">
                    <a:lumMod val="75000"/>
                  </a:schemeClr>
                </a:solidFill>
              </a:rPr>
              <a:t>in</a:t>
            </a:r>
            <a:r>
              <a:rPr lang="hr-HR" sz="3400" dirty="0">
                <a:solidFill>
                  <a:schemeClr val="accent2">
                    <a:lumMod val="75000"/>
                  </a:schemeClr>
                </a:solidFill>
              </a:rPr>
              <a:t> </a:t>
            </a:r>
            <a:r>
              <a:rPr lang="hr-HR" sz="3400" dirty="0" err="1">
                <a:solidFill>
                  <a:schemeClr val="accent2">
                    <a:lumMod val="75000"/>
                  </a:schemeClr>
                </a:solidFill>
              </a:rPr>
              <a:t>colour</a:t>
            </a:r>
            <a:r>
              <a:rPr lang="hr-HR" sz="3400" dirty="0">
                <a:solidFill>
                  <a:schemeClr val="accent2">
                    <a:lumMod val="75000"/>
                  </a:schemeClr>
                </a:solidFill>
              </a:rPr>
              <a:t> </a:t>
            </a:r>
            <a:r>
              <a:rPr lang="hr-HR" sz="3400" dirty="0" err="1">
                <a:solidFill>
                  <a:schemeClr val="accent2">
                    <a:lumMod val="75000"/>
                  </a:schemeClr>
                </a:solidFill>
              </a:rPr>
              <a:t>in</a:t>
            </a:r>
            <a:r>
              <a:rPr lang="hr-HR" sz="3400" dirty="0">
                <a:solidFill>
                  <a:schemeClr val="accent2">
                    <a:lumMod val="75000"/>
                  </a:schemeClr>
                </a:solidFill>
              </a:rPr>
              <a:t> </a:t>
            </a:r>
            <a:r>
              <a:rPr lang="hr-HR" sz="3400" dirty="0" err="1">
                <a:solidFill>
                  <a:schemeClr val="accent2">
                    <a:lumMod val="75000"/>
                  </a:schemeClr>
                </a:solidFill>
              </a:rPr>
              <a:t>Ryan’s</a:t>
            </a:r>
            <a:r>
              <a:rPr lang="hr-HR" sz="3400" dirty="0">
                <a:solidFill>
                  <a:schemeClr val="accent2">
                    <a:lumMod val="75000"/>
                  </a:schemeClr>
                </a:solidFill>
              </a:rPr>
              <a:t> </a:t>
            </a:r>
            <a:r>
              <a:rPr lang="hr-HR" sz="3400" dirty="0" err="1">
                <a:solidFill>
                  <a:schemeClr val="accent2">
                    <a:lumMod val="75000"/>
                  </a:schemeClr>
                </a:solidFill>
              </a:rPr>
              <a:t>letter</a:t>
            </a:r>
            <a:r>
              <a:rPr lang="hr-HR" sz="3400" dirty="0">
                <a:solidFill>
                  <a:schemeClr val="accent2">
                    <a:lumMod val="75000"/>
                  </a:schemeClr>
                </a:solidFill>
              </a:rPr>
              <a:t>.)</a:t>
            </a:r>
            <a:endParaRPr lang="en-GB" sz="3400" dirty="0">
              <a:solidFill>
                <a:schemeClr val="accent2">
                  <a:lumMod val="75000"/>
                </a:schemeClr>
              </a:solidFill>
            </a:endParaRPr>
          </a:p>
        </p:txBody>
      </p:sp>
      <p:sp>
        <p:nvSpPr>
          <p:cNvPr id="3" name="Content Placeholder 2">
            <a:extLst>
              <a:ext uri="{FF2B5EF4-FFF2-40B4-BE49-F238E27FC236}">
                <a16:creationId xmlns:a16="http://schemas.microsoft.com/office/drawing/2014/main" id="{50C79C84-D994-43F7-92BC-7E98BDB63E1D}"/>
              </a:ext>
            </a:extLst>
          </p:cNvPr>
          <p:cNvSpPr>
            <a:spLocks noGrp="1"/>
          </p:cNvSpPr>
          <p:nvPr>
            <p:ph idx="1"/>
          </p:nvPr>
        </p:nvSpPr>
        <p:spPr>
          <a:xfrm>
            <a:off x="5034454" y="954756"/>
            <a:ext cx="6060110" cy="5141244"/>
          </a:xfrm>
          <a:solidFill>
            <a:schemeClr val="bg1"/>
          </a:solidFill>
        </p:spPr>
        <p:txBody>
          <a:bodyPr anchor="ctr">
            <a:normAutofit/>
          </a:bodyPr>
          <a:lstStyle/>
          <a:p>
            <a:pPr>
              <a:lnSpc>
                <a:spcPct val="90000"/>
              </a:lnSpc>
            </a:pPr>
            <a:r>
              <a:rPr lang="hr-HR" sz="1900" b="1" dirty="0" err="1">
                <a:effectLst>
                  <a:outerShdw blurRad="38100" dist="38100" dir="2700000" algn="tl">
                    <a:srgbClr val="000000">
                      <a:alpha val="43137"/>
                    </a:srgbClr>
                  </a:outerShdw>
                </a:effectLst>
              </a:rPr>
              <a:t>Starting</a:t>
            </a:r>
            <a:r>
              <a:rPr lang="hr-HR" sz="1900" b="1" dirty="0">
                <a:effectLst>
                  <a:outerShdw blurRad="38100" dist="38100" dir="2700000" algn="tl">
                    <a:srgbClr val="000000">
                      <a:alpha val="43137"/>
                    </a:srgbClr>
                  </a:outerShdw>
                </a:effectLst>
              </a:rPr>
              <a:t> </a:t>
            </a:r>
            <a:r>
              <a:rPr lang="hr-HR" sz="1900" b="1" dirty="0" err="1">
                <a:effectLst>
                  <a:outerShdw blurRad="38100" dist="38100" dir="2700000" algn="tl">
                    <a:srgbClr val="000000">
                      <a:alpha val="43137"/>
                    </a:srgbClr>
                  </a:outerShdw>
                </a:effectLst>
              </a:rPr>
              <a:t>an</a:t>
            </a:r>
            <a:r>
              <a:rPr lang="hr-HR" sz="1900" b="1" dirty="0">
                <a:effectLst>
                  <a:outerShdw blurRad="38100" dist="38100" dir="2700000" algn="tl">
                    <a:srgbClr val="000000">
                      <a:alpha val="43137"/>
                    </a:srgbClr>
                  </a:outerShdw>
                </a:effectLst>
              </a:rPr>
              <a:t> email/a </a:t>
            </a:r>
            <a:r>
              <a:rPr lang="hr-HR" sz="1900" b="1" dirty="0" err="1">
                <a:effectLst>
                  <a:outerShdw blurRad="38100" dist="38100" dir="2700000" algn="tl">
                    <a:srgbClr val="000000">
                      <a:alpha val="43137"/>
                    </a:srgbClr>
                  </a:outerShdw>
                </a:effectLst>
              </a:rPr>
              <a:t>letter</a:t>
            </a:r>
            <a:br>
              <a:rPr lang="hr-HR" sz="1900" dirty="0"/>
            </a:br>
            <a:r>
              <a:rPr lang="hr-HR" sz="1900" dirty="0"/>
              <a:t>How are </a:t>
            </a:r>
            <a:r>
              <a:rPr lang="hr-HR" sz="1900" dirty="0" err="1"/>
              <a:t>things</a:t>
            </a:r>
            <a:r>
              <a:rPr lang="hr-HR" sz="1900" dirty="0"/>
              <a:t> </a:t>
            </a:r>
            <a:r>
              <a:rPr lang="hr-HR" sz="1900" dirty="0" err="1"/>
              <a:t>with</a:t>
            </a:r>
            <a:r>
              <a:rPr lang="hr-HR" sz="1900" dirty="0"/>
              <a:t> </a:t>
            </a:r>
            <a:r>
              <a:rPr lang="hr-HR" sz="1900" dirty="0" err="1"/>
              <a:t>you</a:t>
            </a:r>
            <a:r>
              <a:rPr lang="hr-HR" sz="1900" dirty="0"/>
              <a:t>? /  _________ </a:t>
            </a:r>
            <a:r>
              <a:rPr lang="hr-HR" sz="1900" dirty="0" err="1"/>
              <a:t>you’re</a:t>
            </a:r>
            <a:r>
              <a:rPr lang="hr-HR" sz="1900" dirty="0"/>
              <a:t> </a:t>
            </a:r>
            <a:r>
              <a:rPr lang="hr-HR" sz="1900" dirty="0" err="1"/>
              <a:t>both</a:t>
            </a:r>
            <a:r>
              <a:rPr lang="hr-HR" sz="1900" dirty="0"/>
              <a:t> </a:t>
            </a:r>
            <a:r>
              <a:rPr lang="hr-HR" sz="1900" dirty="0" err="1"/>
              <a:t>well</a:t>
            </a:r>
            <a:r>
              <a:rPr lang="hr-HR" sz="1900" dirty="0"/>
              <a:t>.</a:t>
            </a:r>
          </a:p>
          <a:p>
            <a:pPr>
              <a:lnSpc>
                <a:spcPct val="90000"/>
              </a:lnSpc>
            </a:pPr>
            <a:r>
              <a:rPr lang="hr-HR" sz="1900" b="1" dirty="0" err="1">
                <a:effectLst>
                  <a:outerShdw blurRad="38100" dist="38100" dir="2700000" algn="tl">
                    <a:srgbClr val="000000">
                      <a:alpha val="43137"/>
                    </a:srgbClr>
                  </a:outerShdw>
                </a:effectLst>
              </a:rPr>
              <a:t>Thanking</a:t>
            </a:r>
            <a:r>
              <a:rPr lang="hr-HR" sz="1900" b="1" dirty="0">
                <a:effectLst>
                  <a:outerShdw blurRad="38100" dist="38100" dir="2700000" algn="tl">
                    <a:srgbClr val="000000">
                      <a:alpha val="43137"/>
                    </a:srgbClr>
                  </a:outerShdw>
                </a:effectLst>
              </a:rPr>
              <a:t> </a:t>
            </a:r>
            <a:r>
              <a:rPr lang="hr-HR" sz="1900" b="1" dirty="0" err="1">
                <a:effectLst>
                  <a:outerShdw blurRad="38100" dist="38100" dir="2700000" algn="tl">
                    <a:srgbClr val="000000">
                      <a:alpha val="43137"/>
                    </a:srgbClr>
                  </a:outerShdw>
                </a:effectLst>
              </a:rPr>
              <a:t>somebody</a:t>
            </a:r>
            <a:br>
              <a:rPr lang="hr-HR" sz="1900" dirty="0"/>
            </a:br>
            <a:r>
              <a:rPr lang="hr-HR" sz="1900" dirty="0" err="1"/>
              <a:t>It</a:t>
            </a:r>
            <a:r>
              <a:rPr lang="hr-HR" sz="1900" dirty="0"/>
              <a:t> </a:t>
            </a:r>
            <a:r>
              <a:rPr lang="hr-HR" sz="1900" dirty="0" err="1"/>
              <a:t>was</a:t>
            </a:r>
            <a:r>
              <a:rPr lang="hr-HR" sz="1900" dirty="0"/>
              <a:t> </a:t>
            </a:r>
            <a:r>
              <a:rPr lang="hr-HR" sz="1900" dirty="0" err="1"/>
              <a:t>very</a:t>
            </a:r>
            <a:r>
              <a:rPr lang="hr-HR" sz="1900" dirty="0"/>
              <a:t> </a:t>
            </a:r>
            <a:r>
              <a:rPr lang="hr-HR" sz="1900" dirty="0" err="1"/>
              <a:t>kind</a:t>
            </a:r>
            <a:r>
              <a:rPr lang="hr-HR" sz="1900" dirty="0"/>
              <a:t> </a:t>
            </a:r>
            <a:r>
              <a:rPr lang="hr-HR" sz="1900" dirty="0" err="1"/>
              <a:t>of</a:t>
            </a:r>
            <a:r>
              <a:rPr lang="hr-HR" sz="1900" dirty="0"/>
              <a:t> </a:t>
            </a:r>
            <a:r>
              <a:rPr lang="hr-HR" sz="1900" dirty="0" err="1"/>
              <a:t>you</a:t>
            </a:r>
            <a:r>
              <a:rPr lang="hr-HR" sz="1900" dirty="0"/>
              <a:t> to </a:t>
            </a:r>
            <a:r>
              <a:rPr lang="hr-HR" sz="1900" dirty="0" err="1"/>
              <a:t>send</a:t>
            </a:r>
            <a:r>
              <a:rPr lang="hr-HR" sz="1900" dirty="0"/>
              <a:t> me / _______ </a:t>
            </a:r>
            <a:r>
              <a:rPr lang="hr-HR" sz="1900" dirty="0" err="1"/>
              <a:t>very</a:t>
            </a:r>
            <a:r>
              <a:rPr lang="hr-HR" sz="1900" dirty="0"/>
              <a:t> </a:t>
            </a:r>
            <a:r>
              <a:rPr lang="hr-HR" sz="1900" dirty="0" err="1"/>
              <a:t>much</a:t>
            </a:r>
            <a:r>
              <a:rPr lang="hr-HR" sz="1900" dirty="0"/>
              <a:t> for / </a:t>
            </a:r>
            <a:r>
              <a:rPr lang="hr-HR" sz="1900" dirty="0" err="1"/>
              <a:t>Thanks</a:t>
            </a:r>
            <a:r>
              <a:rPr lang="hr-HR" sz="1900" dirty="0"/>
              <a:t> </a:t>
            </a:r>
            <a:r>
              <a:rPr lang="hr-HR" sz="1900" dirty="0" err="1"/>
              <a:t>again</a:t>
            </a:r>
            <a:r>
              <a:rPr lang="hr-HR" sz="1900" dirty="0"/>
              <a:t> for …</a:t>
            </a:r>
          </a:p>
          <a:p>
            <a:pPr>
              <a:lnSpc>
                <a:spcPct val="90000"/>
              </a:lnSpc>
            </a:pPr>
            <a:r>
              <a:rPr lang="hr-HR" sz="1900" b="1" dirty="0" err="1">
                <a:effectLst>
                  <a:outerShdw blurRad="38100" dist="38100" dir="2700000" algn="tl">
                    <a:srgbClr val="000000">
                      <a:alpha val="43137"/>
                    </a:srgbClr>
                  </a:outerShdw>
                </a:effectLst>
              </a:rPr>
              <a:t>Giving</a:t>
            </a:r>
            <a:r>
              <a:rPr lang="hr-HR" sz="1900" b="1" dirty="0">
                <a:effectLst>
                  <a:outerShdw blurRad="38100" dist="38100" dir="2700000" algn="tl">
                    <a:srgbClr val="000000">
                      <a:alpha val="43137"/>
                    </a:srgbClr>
                  </a:outerShdw>
                </a:effectLst>
              </a:rPr>
              <a:t> </a:t>
            </a:r>
            <a:r>
              <a:rPr lang="hr-HR" sz="1900" b="1" dirty="0" err="1">
                <a:effectLst>
                  <a:outerShdw blurRad="38100" dist="38100" dir="2700000" algn="tl">
                    <a:srgbClr val="000000">
                      <a:alpha val="43137"/>
                    </a:srgbClr>
                  </a:outerShdw>
                </a:effectLst>
              </a:rPr>
              <a:t>recent</a:t>
            </a:r>
            <a:r>
              <a:rPr lang="hr-HR" sz="1900" b="1" dirty="0">
                <a:effectLst>
                  <a:outerShdw blurRad="38100" dist="38100" dir="2700000" algn="tl">
                    <a:srgbClr val="000000">
                      <a:alpha val="43137"/>
                    </a:srgbClr>
                  </a:outerShdw>
                </a:effectLst>
              </a:rPr>
              <a:t> </a:t>
            </a:r>
            <a:r>
              <a:rPr lang="hr-HR" sz="1900" b="1" dirty="0" err="1">
                <a:effectLst>
                  <a:outerShdw blurRad="38100" dist="38100" dir="2700000" algn="tl">
                    <a:srgbClr val="000000">
                      <a:alpha val="43137"/>
                    </a:srgbClr>
                  </a:outerShdw>
                </a:effectLst>
              </a:rPr>
              <a:t>news</a:t>
            </a:r>
            <a:br>
              <a:rPr lang="hr-HR" sz="1900" dirty="0"/>
            </a:br>
            <a:r>
              <a:rPr lang="hr-HR" sz="1900" dirty="0"/>
              <a:t>I must </a:t>
            </a:r>
            <a:r>
              <a:rPr lang="hr-HR" sz="1900" dirty="0" err="1"/>
              <a:t>tell</a:t>
            </a:r>
            <a:r>
              <a:rPr lang="hr-HR" sz="1900" dirty="0"/>
              <a:t> </a:t>
            </a:r>
            <a:r>
              <a:rPr lang="hr-HR" sz="1900" dirty="0" err="1"/>
              <a:t>you</a:t>
            </a:r>
            <a:r>
              <a:rPr lang="hr-HR" sz="1900" dirty="0"/>
              <a:t> </a:t>
            </a:r>
            <a:r>
              <a:rPr lang="hr-HR" sz="1900" dirty="0" err="1"/>
              <a:t>about</a:t>
            </a:r>
            <a:r>
              <a:rPr lang="hr-HR" sz="1900" dirty="0"/>
              <a:t> / ________ </a:t>
            </a:r>
            <a:r>
              <a:rPr lang="hr-HR" sz="1900" dirty="0" err="1"/>
              <a:t>come</a:t>
            </a:r>
            <a:r>
              <a:rPr lang="hr-HR" sz="1900" dirty="0"/>
              <a:t> </a:t>
            </a:r>
            <a:r>
              <a:rPr lang="hr-HR" sz="1900" dirty="0" err="1"/>
              <a:t>back</a:t>
            </a:r>
            <a:r>
              <a:rPr lang="hr-HR" sz="1900" dirty="0"/>
              <a:t> </a:t>
            </a:r>
            <a:r>
              <a:rPr lang="hr-HR" sz="1900" dirty="0" err="1"/>
              <a:t>from</a:t>
            </a:r>
            <a:r>
              <a:rPr lang="hr-HR" sz="1900" dirty="0"/>
              <a:t> …</a:t>
            </a:r>
          </a:p>
          <a:p>
            <a:pPr>
              <a:lnSpc>
                <a:spcPct val="90000"/>
              </a:lnSpc>
            </a:pPr>
            <a:r>
              <a:rPr lang="hr-HR" sz="1900" b="1" dirty="0" err="1">
                <a:effectLst>
                  <a:outerShdw blurRad="38100" dist="38100" dir="2700000" algn="tl">
                    <a:srgbClr val="000000">
                      <a:alpha val="43137"/>
                    </a:srgbClr>
                  </a:outerShdw>
                </a:effectLst>
              </a:rPr>
              <a:t>Expressing</a:t>
            </a:r>
            <a:r>
              <a:rPr lang="hr-HR" sz="1900" b="1" dirty="0">
                <a:effectLst>
                  <a:outerShdw blurRad="38100" dist="38100" dir="2700000" algn="tl">
                    <a:srgbClr val="000000">
                      <a:alpha val="43137"/>
                    </a:srgbClr>
                  </a:outerShdw>
                </a:effectLst>
              </a:rPr>
              <a:t> </a:t>
            </a:r>
            <a:r>
              <a:rPr lang="hr-HR" sz="1900" b="1" dirty="0" err="1">
                <a:effectLst>
                  <a:outerShdw blurRad="38100" dist="38100" dir="2700000" algn="tl">
                    <a:srgbClr val="000000">
                      <a:alpha val="43137"/>
                    </a:srgbClr>
                  </a:outerShdw>
                </a:effectLst>
              </a:rPr>
              <a:t>sympathy</a:t>
            </a:r>
            <a:br>
              <a:rPr lang="hr-HR" sz="1900" dirty="0"/>
            </a:br>
            <a:r>
              <a:rPr lang="hr-HR" sz="1900" dirty="0" err="1"/>
              <a:t>It’s</a:t>
            </a:r>
            <a:r>
              <a:rPr lang="hr-HR" sz="1900" dirty="0"/>
              <a:t> a </a:t>
            </a:r>
            <a:r>
              <a:rPr lang="hr-HR" sz="1900" dirty="0" err="1"/>
              <a:t>shame</a:t>
            </a:r>
            <a:r>
              <a:rPr lang="hr-HR" sz="1900" dirty="0"/>
              <a:t> / __________ to </a:t>
            </a:r>
            <a:r>
              <a:rPr lang="hr-HR" sz="1900" dirty="0" err="1"/>
              <a:t>hear</a:t>
            </a:r>
            <a:r>
              <a:rPr lang="hr-HR" sz="1900" dirty="0"/>
              <a:t> …</a:t>
            </a:r>
          </a:p>
          <a:p>
            <a:pPr>
              <a:lnSpc>
                <a:spcPct val="90000"/>
              </a:lnSpc>
            </a:pPr>
            <a:r>
              <a:rPr lang="hr-HR" sz="1900" b="1" dirty="0" err="1">
                <a:effectLst>
                  <a:outerShdw blurRad="38100" dist="38100" dir="2700000" algn="tl">
                    <a:srgbClr val="000000">
                      <a:alpha val="43137"/>
                    </a:srgbClr>
                  </a:outerShdw>
                </a:effectLst>
              </a:rPr>
              <a:t>Inviting</a:t>
            </a:r>
            <a:r>
              <a:rPr lang="hr-HR" sz="1900" b="1" dirty="0">
                <a:effectLst>
                  <a:outerShdw blurRad="38100" dist="38100" dir="2700000" algn="tl">
                    <a:srgbClr val="000000">
                      <a:alpha val="43137"/>
                    </a:srgbClr>
                  </a:outerShdw>
                </a:effectLst>
              </a:rPr>
              <a:t> </a:t>
            </a:r>
            <a:r>
              <a:rPr lang="hr-HR" sz="1900" b="1" dirty="0" err="1">
                <a:effectLst>
                  <a:outerShdw blurRad="38100" dist="38100" dir="2700000" algn="tl">
                    <a:srgbClr val="000000">
                      <a:alpha val="43137"/>
                    </a:srgbClr>
                  </a:outerShdw>
                </a:effectLst>
              </a:rPr>
              <a:t>somebody</a:t>
            </a:r>
            <a:br>
              <a:rPr lang="hr-HR" sz="1900" dirty="0"/>
            </a:br>
            <a:r>
              <a:rPr lang="hr-HR" sz="1900" dirty="0"/>
              <a:t>I </a:t>
            </a:r>
            <a:r>
              <a:rPr lang="hr-HR" sz="1900" dirty="0" err="1"/>
              <a:t>hope</a:t>
            </a:r>
            <a:r>
              <a:rPr lang="hr-HR" sz="1900" dirty="0"/>
              <a:t> </a:t>
            </a:r>
            <a:r>
              <a:rPr lang="hr-HR" sz="1900" dirty="0" err="1"/>
              <a:t>you</a:t>
            </a:r>
            <a:r>
              <a:rPr lang="hr-HR" sz="1900" dirty="0"/>
              <a:t> </a:t>
            </a:r>
            <a:r>
              <a:rPr lang="hr-HR" sz="1900" dirty="0" err="1"/>
              <a:t>can</a:t>
            </a:r>
            <a:r>
              <a:rPr lang="hr-HR" sz="1900" dirty="0"/>
              <a:t> make </a:t>
            </a:r>
            <a:r>
              <a:rPr lang="hr-HR" sz="1900" dirty="0" err="1"/>
              <a:t>it</a:t>
            </a:r>
            <a:r>
              <a:rPr lang="hr-HR" sz="1900" dirty="0"/>
              <a:t>. / ___________ </a:t>
            </a:r>
            <a:r>
              <a:rPr lang="hr-HR" sz="1900" dirty="0" err="1"/>
              <a:t>like</a:t>
            </a:r>
            <a:r>
              <a:rPr lang="hr-HR" sz="1900" dirty="0"/>
              <a:t> to </a:t>
            </a:r>
            <a:r>
              <a:rPr lang="hr-HR" sz="1900" dirty="0" err="1"/>
              <a:t>come</a:t>
            </a:r>
            <a:r>
              <a:rPr lang="hr-HR" sz="1900" dirty="0"/>
              <a:t>? / </a:t>
            </a:r>
            <a:r>
              <a:rPr lang="hr-HR" sz="1900" dirty="0" err="1"/>
              <a:t>It</a:t>
            </a:r>
            <a:r>
              <a:rPr lang="hr-HR" sz="1900" dirty="0"/>
              <a:t> </a:t>
            </a:r>
            <a:r>
              <a:rPr lang="hr-HR" sz="1900" dirty="0" err="1"/>
              <a:t>would</a:t>
            </a:r>
            <a:r>
              <a:rPr lang="hr-HR" sz="1900" dirty="0"/>
              <a:t> </a:t>
            </a:r>
            <a:r>
              <a:rPr lang="hr-HR" sz="1900" dirty="0" err="1"/>
              <a:t>be</a:t>
            </a:r>
            <a:r>
              <a:rPr lang="hr-HR" sz="1900" dirty="0"/>
              <a:t> </a:t>
            </a:r>
            <a:r>
              <a:rPr lang="hr-HR" sz="1900" dirty="0" err="1"/>
              <a:t>lovely</a:t>
            </a:r>
            <a:r>
              <a:rPr lang="hr-HR" sz="1900" dirty="0"/>
              <a:t> to </a:t>
            </a:r>
            <a:r>
              <a:rPr lang="hr-HR" sz="1900" dirty="0" err="1"/>
              <a:t>see</a:t>
            </a:r>
            <a:r>
              <a:rPr lang="hr-HR" sz="1900" dirty="0"/>
              <a:t> </a:t>
            </a:r>
            <a:r>
              <a:rPr lang="hr-HR" sz="1900" dirty="0" err="1"/>
              <a:t>you</a:t>
            </a:r>
            <a:r>
              <a:rPr lang="hr-HR" sz="1900" dirty="0"/>
              <a:t>.</a:t>
            </a:r>
          </a:p>
          <a:p>
            <a:pPr>
              <a:lnSpc>
                <a:spcPct val="90000"/>
              </a:lnSpc>
            </a:pPr>
            <a:r>
              <a:rPr lang="hr-HR" sz="1900" b="1" dirty="0" err="1">
                <a:effectLst>
                  <a:outerShdw blurRad="38100" dist="38100" dir="2700000" algn="tl">
                    <a:srgbClr val="000000">
                      <a:alpha val="43137"/>
                    </a:srgbClr>
                  </a:outerShdw>
                </a:effectLst>
              </a:rPr>
              <a:t>Closing</a:t>
            </a:r>
            <a:r>
              <a:rPr lang="hr-HR" sz="1900" b="1" dirty="0">
                <a:effectLst>
                  <a:outerShdw blurRad="38100" dist="38100" dir="2700000" algn="tl">
                    <a:srgbClr val="000000">
                      <a:alpha val="43137"/>
                    </a:srgbClr>
                  </a:outerShdw>
                </a:effectLst>
              </a:rPr>
              <a:t> a </a:t>
            </a:r>
            <a:r>
              <a:rPr lang="hr-HR" sz="1900" b="1" dirty="0" err="1">
                <a:effectLst>
                  <a:outerShdw blurRad="38100" dist="38100" dir="2700000" algn="tl">
                    <a:srgbClr val="000000">
                      <a:alpha val="43137"/>
                    </a:srgbClr>
                  </a:outerShdw>
                </a:effectLst>
              </a:rPr>
              <a:t>letter</a:t>
            </a:r>
            <a:r>
              <a:rPr lang="hr-HR" sz="1900" b="1" dirty="0">
                <a:effectLst>
                  <a:outerShdw blurRad="38100" dist="38100" dir="2700000" algn="tl">
                    <a:srgbClr val="000000">
                      <a:alpha val="43137"/>
                    </a:srgbClr>
                  </a:outerShdw>
                </a:effectLst>
              </a:rPr>
              <a:t>/</a:t>
            </a:r>
            <a:r>
              <a:rPr lang="hr-HR" sz="1900" b="1" dirty="0" err="1">
                <a:effectLst>
                  <a:outerShdw blurRad="38100" dist="38100" dir="2700000" algn="tl">
                    <a:srgbClr val="000000">
                      <a:alpha val="43137"/>
                    </a:srgbClr>
                  </a:outerShdw>
                </a:effectLst>
              </a:rPr>
              <a:t>an</a:t>
            </a:r>
            <a:r>
              <a:rPr lang="hr-HR" sz="1900" b="1" dirty="0">
                <a:effectLst>
                  <a:outerShdw blurRad="38100" dist="38100" dir="2700000" algn="tl">
                    <a:srgbClr val="000000">
                      <a:alpha val="43137"/>
                    </a:srgbClr>
                  </a:outerShdw>
                </a:effectLst>
              </a:rPr>
              <a:t> email</a:t>
            </a:r>
            <a:br>
              <a:rPr lang="hr-HR" sz="1900" dirty="0"/>
            </a:br>
            <a:r>
              <a:rPr lang="hr-HR" sz="1900" dirty="0"/>
              <a:t>I must </a:t>
            </a:r>
            <a:r>
              <a:rPr lang="hr-HR" sz="1900" dirty="0" err="1"/>
              <a:t>be</a:t>
            </a:r>
            <a:r>
              <a:rPr lang="hr-HR" sz="1900" dirty="0"/>
              <a:t> </a:t>
            </a:r>
            <a:r>
              <a:rPr lang="hr-HR" sz="1900" dirty="0" err="1"/>
              <a:t>going</a:t>
            </a:r>
            <a:r>
              <a:rPr lang="hr-HR" sz="1900" dirty="0"/>
              <a:t> </a:t>
            </a:r>
            <a:r>
              <a:rPr lang="hr-HR" sz="1900" dirty="0" err="1"/>
              <a:t>now</a:t>
            </a:r>
            <a:r>
              <a:rPr lang="hr-HR" sz="1900" dirty="0"/>
              <a:t>. / ____________ for </a:t>
            </a:r>
            <a:r>
              <a:rPr lang="hr-HR" sz="1900" dirty="0" err="1"/>
              <a:t>now</a:t>
            </a:r>
            <a:r>
              <a:rPr lang="hr-HR" sz="1900" dirty="0"/>
              <a:t>. / </a:t>
            </a:r>
            <a:r>
              <a:rPr lang="hr-HR" sz="1900" dirty="0" err="1"/>
              <a:t>Look</a:t>
            </a:r>
            <a:r>
              <a:rPr lang="hr-HR" sz="1900" dirty="0"/>
              <a:t> </a:t>
            </a:r>
            <a:r>
              <a:rPr lang="hr-HR" sz="1900" dirty="0" err="1"/>
              <a:t>forward</a:t>
            </a:r>
            <a:r>
              <a:rPr lang="hr-HR" sz="1900" dirty="0"/>
              <a:t> to </a:t>
            </a:r>
            <a:r>
              <a:rPr lang="hr-HR" sz="1900" dirty="0" err="1"/>
              <a:t>seeing</a:t>
            </a:r>
            <a:r>
              <a:rPr lang="hr-HR" sz="1900" dirty="0"/>
              <a:t> </a:t>
            </a:r>
            <a:r>
              <a:rPr lang="hr-HR" sz="1900" dirty="0" err="1"/>
              <a:t>you</a:t>
            </a:r>
            <a:r>
              <a:rPr lang="hr-HR" sz="1900" dirty="0"/>
              <a:t>. / _________ to </a:t>
            </a:r>
            <a:r>
              <a:rPr lang="hr-HR" sz="1900" dirty="0" err="1"/>
              <a:t>see</a:t>
            </a:r>
            <a:r>
              <a:rPr lang="hr-HR" sz="1900" dirty="0"/>
              <a:t> </a:t>
            </a:r>
            <a:r>
              <a:rPr lang="hr-HR" sz="1900" dirty="0" err="1"/>
              <a:t>you</a:t>
            </a:r>
            <a:r>
              <a:rPr lang="hr-HR" sz="1900" dirty="0"/>
              <a:t> …</a:t>
            </a:r>
          </a:p>
        </p:txBody>
      </p:sp>
      <p:sp>
        <p:nvSpPr>
          <p:cNvPr id="4" name="TekstniOkvir 3">
            <a:extLst>
              <a:ext uri="{FF2B5EF4-FFF2-40B4-BE49-F238E27FC236}">
                <a16:creationId xmlns:a16="http://schemas.microsoft.com/office/drawing/2014/main" id="{5116EDDC-4345-4CA2-892B-DA944853472E}"/>
              </a:ext>
            </a:extLst>
          </p:cNvPr>
          <p:cNvSpPr txBox="1"/>
          <p:nvPr/>
        </p:nvSpPr>
        <p:spPr>
          <a:xfrm>
            <a:off x="8265463" y="1424152"/>
            <a:ext cx="987972" cy="369332"/>
          </a:xfrm>
          <a:prstGeom prst="rect">
            <a:avLst/>
          </a:prstGeom>
          <a:noFill/>
        </p:spPr>
        <p:txBody>
          <a:bodyPr wrap="square" rtlCol="0">
            <a:spAutoFit/>
          </a:bodyPr>
          <a:lstStyle/>
          <a:p>
            <a:r>
              <a:rPr lang="hr-HR" dirty="0">
                <a:solidFill>
                  <a:srgbClr val="FF0000"/>
                </a:solidFill>
                <a:latin typeface="Comic Sans MS" panose="030F0702030302020204" pitchFamily="66" charset="0"/>
              </a:rPr>
              <a:t>I </a:t>
            </a:r>
            <a:r>
              <a:rPr lang="hr-HR" dirty="0" err="1">
                <a:solidFill>
                  <a:srgbClr val="FF0000"/>
                </a:solidFill>
                <a:latin typeface="Comic Sans MS" panose="030F0702030302020204" pitchFamily="66" charset="0"/>
              </a:rPr>
              <a:t>hope</a:t>
            </a:r>
            <a:endParaRPr lang="hr-HR" dirty="0">
              <a:solidFill>
                <a:srgbClr val="FF0000"/>
              </a:solidFill>
              <a:latin typeface="Comic Sans MS" panose="030F0702030302020204" pitchFamily="66" charset="0"/>
            </a:endParaRPr>
          </a:p>
        </p:txBody>
      </p:sp>
      <p:sp>
        <p:nvSpPr>
          <p:cNvPr id="6" name="TekstniOkvir 5">
            <a:extLst>
              <a:ext uri="{FF2B5EF4-FFF2-40B4-BE49-F238E27FC236}">
                <a16:creationId xmlns:a16="http://schemas.microsoft.com/office/drawing/2014/main" id="{F46E1372-9B7F-42C9-9DE4-760807309909}"/>
              </a:ext>
            </a:extLst>
          </p:cNvPr>
          <p:cNvSpPr txBox="1"/>
          <p:nvPr/>
        </p:nvSpPr>
        <p:spPr>
          <a:xfrm>
            <a:off x="8786648" y="2102069"/>
            <a:ext cx="966952" cy="369332"/>
          </a:xfrm>
          <a:prstGeom prst="rect">
            <a:avLst/>
          </a:prstGeom>
          <a:noFill/>
        </p:spPr>
        <p:txBody>
          <a:bodyPr wrap="square" rtlCol="0">
            <a:spAutoFit/>
          </a:bodyPr>
          <a:lstStyle/>
          <a:p>
            <a:r>
              <a:rPr lang="hr-HR" dirty="0" err="1">
                <a:solidFill>
                  <a:srgbClr val="FF0000"/>
                </a:solidFill>
                <a:latin typeface="Comic Sans MS" panose="030F0702030302020204" pitchFamily="66" charset="0"/>
              </a:rPr>
              <a:t>Thanks</a:t>
            </a:r>
            <a:endParaRPr lang="hr-HR" dirty="0">
              <a:solidFill>
                <a:srgbClr val="FF0000"/>
              </a:solidFill>
              <a:latin typeface="Comic Sans MS" panose="030F0702030302020204" pitchFamily="66" charset="0"/>
            </a:endParaRPr>
          </a:p>
        </p:txBody>
      </p:sp>
      <p:sp>
        <p:nvSpPr>
          <p:cNvPr id="7" name="TekstniOkvir 6">
            <a:extLst>
              <a:ext uri="{FF2B5EF4-FFF2-40B4-BE49-F238E27FC236}">
                <a16:creationId xmlns:a16="http://schemas.microsoft.com/office/drawing/2014/main" id="{1F68829C-A75E-4775-9E7E-BECDFE2B2892}"/>
              </a:ext>
            </a:extLst>
          </p:cNvPr>
          <p:cNvSpPr txBox="1"/>
          <p:nvPr/>
        </p:nvSpPr>
        <p:spPr>
          <a:xfrm>
            <a:off x="7496950" y="2963917"/>
            <a:ext cx="1135117" cy="369332"/>
          </a:xfrm>
          <a:prstGeom prst="rect">
            <a:avLst/>
          </a:prstGeom>
          <a:noFill/>
        </p:spPr>
        <p:txBody>
          <a:bodyPr wrap="square" rtlCol="0">
            <a:spAutoFit/>
          </a:bodyPr>
          <a:lstStyle/>
          <a:p>
            <a:r>
              <a:rPr lang="hr-HR" dirty="0" err="1">
                <a:solidFill>
                  <a:srgbClr val="FF0000"/>
                </a:solidFill>
                <a:latin typeface="Comic Sans MS" panose="030F0702030302020204" pitchFamily="66" charset="0"/>
              </a:rPr>
              <a:t>I’ve</a:t>
            </a:r>
            <a:r>
              <a:rPr lang="hr-HR" dirty="0">
                <a:solidFill>
                  <a:srgbClr val="FF0000"/>
                </a:solidFill>
                <a:latin typeface="Comic Sans MS" panose="030F0702030302020204" pitchFamily="66" charset="0"/>
              </a:rPr>
              <a:t> </a:t>
            </a:r>
            <a:r>
              <a:rPr lang="hr-HR" dirty="0" err="1">
                <a:solidFill>
                  <a:srgbClr val="FF0000"/>
                </a:solidFill>
                <a:latin typeface="Comic Sans MS" panose="030F0702030302020204" pitchFamily="66" charset="0"/>
              </a:rPr>
              <a:t>just</a:t>
            </a:r>
            <a:endParaRPr lang="hr-HR" dirty="0">
              <a:solidFill>
                <a:srgbClr val="FF0000"/>
              </a:solidFill>
              <a:latin typeface="Comic Sans MS" panose="030F0702030302020204" pitchFamily="66" charset="0"/>
            </a:endParaRPr>
          </a:p>
        </p:txBody>
      </p:sp>
      <p:sp>
        <p:nvSpPr>
          <p:cNvPr id="9" name="TekstniOkvir 8">
            <a:extLst>
              <a:ext uri="{FF2B5EF4-FFF2-40B4-BE49-F238E27FC236}">
                <a16:creationId xmlns:a16="http://schemas.microsoft.com/office/drawing/2014/main" id="{1F2A3188-39B8-4654-AF25-58D9C18332F4}"/>
              </a:ext>
            </a:extLst>
          </p:cNvPr>
          <p:cNvSpPr txBox="1"/>
          <p:nvPr/>
        </p:nvSpPr>
        <p:spPr>
          <a:xfrm>
            <a:off x="6866329" y="3615558"/>
            <a:ext cx="1261241" cy="369332"/>
          </a:xfrm>
          <a:prstGeom prst="rect">
            <a:avLst/>
          </a:prstGeom>
          <a:noFill/>
        </p:spPr>
        <p:txBody>
          <a:bodyPr wrap="square" rtlCol="0">
            <a:spAutoFit/>
          </a:bodyPr>
          <a:lstStyle/>
          <a:p>
            <a:r>
              <a:rPr lang="hr-HR" dirty="0" err="1">
                <a:solidFill>
                  <a:srgbClr val="FF0000"/>
                </a:solidFill>
                <a:latin typeface="Comic Sans MS" panose="030F0702030302020204" pitchFamily="66" charset="0"/>
              </a:rPr>
              <a:t>I’m</a:t>
            </a:r>
            <a:r>
              <a:rPr lang="hr-HR" dirty="0">
                <a:solidFill>
                  <a:srgbClr val="FF0000"/>
                </a:solidFill>
                <a:latin typeface="Comic Sans MS" panose="030F0702030302020204" pitchFamily="66" charset="0"/>
              </a:rPr>
              <a:t> </a:t>
            </a:r>
            <a:r>
              <a:rPr lang="hr-HR" dirty="0" err="1">
                <a:solidFill>
                  <a:srgbClr val="FF0000"/>
                </a:solidFill>
                <a:latin typeface="Comic Sans MS" panose="030F0702030302020204" pitchFamily="66" charset="0"/>
              </a:rPr>
              <a:t>sorry</a:t>
            </a:r>
            <a:endParaRPr lang="hr-HR" dirty="0">
              <a:solidFill>
                <a:srgbClr val="FF0000"/>
              </a:solidFill>
              <a:latin typeface="Comic Sans MS" panose="030F0702030302020204" pitchFamily="66" charset="0"/>
            </a:endParaRPr>
          </a:p>
        </p:txBody>
      </p:sp>
      <p:sp>
        <p:nvSpPr>
          <p:cNvPr id="11" name="TekstniOkvir 10">
            <a:extLst>
              <a:ext uri="{FF2B5EF4-FFF2-40B4-BE49-F238E27FC236}">
                <a16:creationId xmlns:a16="http://schemas.microsoft.com/office/drawing/2014/main" id="{54C51415-BF7B-4B2B-9FE3-4F7D911FFF0F}"/>
              </a:ext>
            </a:extLst>
          </p:cNvPr>
          <p:cNvSpPr txBox="1"/>
          <p:nvPr/>
        </p:nvSpPr>
        <p:spPr>
          <a:xfrm>
            <a:off x="7834538" y="4267199"/>
            <a:ext cx="1418897" cy="369332"/>
          </a:xfrm>
          <a:prstGeom prst="rect">
            <a:avLst/>
          </a:prstGeom>
          <a:noFill/>
        </p:spPr>
        <p:txBody>
          <a:bodyPr wrap="square" rtlCol="0">
            <a:spAutoFit/>
          </a:bodyPr>
          <a:lstStyle/>
          <a:p>
            <a:r>
              <a:rPr lang="hr-HR" dirty="0" err="1">
                <a:solidFill>
                  <a:srgbClr val="FF0000"/>
                </a:solidFill>
                <a:latin typeface="Comic Sans MS" panose="030F0702030302020204" pitchFamily="66" charset="0"/>
              </a:rPr>
              <a:t>Would</a:t>
            </a:r>
            <a:r>
              <a:rPr lang="hr-HR" dirty="0">
                <a:solidFill>
                  <a:srgbClr val="FF0000"/>
                </a:solidFill>
                <a:latin typeface="Comic Sans MS" panose="030F0702030302020204" pitchFamily="66" charset="0"/>
              </a:rPr>
              <a:t> </a:t>
            </a:r>
            <a:r>
              <a:rPr lang="hr-HR" dirty="0" err="1">
                <a:solidFill>
                  <a:srgbClr val="FF0000"/>
                </a:solidFill>
                <a:latin typeface="Comic Sans MS" panose="030F0702030302020204" pitchFamily="66" charset="0"/>
              </a:rPr>
              <a:t>you</a:t>
            </a:r>
            <a:endParaRPr lang="hr-HR" dirty="0">
              <a:solidFill>
                <a:srgbClr val="FF0000"/>
              </a:solidFill>
              <a:latin typeface="Comic Sans MS" panose="030F0702030302020204" pitchFamily="66" charset="0"/>
            </a:endParaRPr>
          </a:p>
        </p:txBody>
      </p:sp>
      <p:sp>
        <p:nvSpPr>
          <p:cNvPr id="13" name="TekstniOkvir 12">
            <a:extLst>
              <a:ext uri="{FF2B5EF4-FFF2-40B4-BE49-F238E27FC236}">
                <a16:creationId xmlns:a16="http://schemas.microsoft.com/office/drawing/2014/main" id="{67D26E6A-D8F4-4C21-84B6-1F0D92C32CD8}"/>
              </a:ext>
            </a:extLst>
          </p:cNvPr>
          <p:cNvSpPr txBox="1"/>
          <p:nvPr/>
        </p:nvSpPr>
        <p:spPr>
          <a:xfrm>
            <a:off x="7914290" y="5201149"/>
            <a:ext cx="1202511" cy="369332"/>
          </a:xfrm>
          <a:prstGeom prst="rect">
            <a:avLst/>
          </a:prstGeom>
          <a:noFill/>
        </p:spPr>
        <p:txBody>
          <a:bodyPr wrap="square" rtlCol="0">
            <a:spAutoFit/>
          </a:bodyPr>
          <a:lstStyle/>
          <a:p>
            <a:r>
              <a:rPr lang="hr-HR" dirty="0" err="1">
                <a:solidFill>
                  <a:srgbClr val="FF0000"/>
                </a:solidFill>
                <a:latin typeface="Comic Sans MS" panose="030F0702030302020204" pitchFamily="66" charset="0"/>
              </a:rPr>
              <a:t>That’s</a:t>
            </a:r>
            <a:r>
              <a:rPr lang="hr-HR" dirty="0">
                <a:solidFill>
                  <a:srgbClr val="FF0000"/>
                </a:solidFill>
                <a:latin typeface="Comic Sans MS" panose="030F0702030302020204" pitchFamily="66" charset="0"/>
              </a:rPr>
              <a:t> </a:t>
            </a:r>
            <a:r>
              <a:rPr lang="hr-HR" dirty="0" err="1">
                <a:solidFill>
                  <a:srgbClr val="FF0000"/>
                </a:solidFill>
                <a:latin typeface="Comic Sans MS" panose="030F0702030302020204" pitchFamily="66" charset="0"/>
              </a:rPr>
              <a:t>all</a:t>
            </a:r>
            <a:endParaRPr lang="hr-HR" dirty="0">
              <a:solidFill>
                <a:srgbClr val="FF0000"/>
              </a:solidFill>
              <a:latin typeface="Comic Sans MS" panose="030F0702030302020204" pitchFamily="66" charset="0"/>
            </a:endParaRPr>
          </a:p>
        </p:txBody>
      </p:sp>
      <p:sp>
        <p:nvSpPr>
          <p:cNvPr id="15" name="TekstniOkvir 14">
            <a:extLst>
              <a:ext uri="{FF2B5EF4-FFF2-40B4-BE49-F238E27FC236}">
                <a16:creationId xmlns:a16="http://schemas.microsoft.com/office/drawing/2014/main" id="{0EA2B7DB-18F3-413F-8EF3-9862B5BCF2A0}"/>
              </a:ext>
            </a:extLst>
          </p:cNvPr>
          <p:cNvSpPr txBox="1"/>
          <p:nvPr/>
        </p:nvSpPr>
        <p:spPr>
          <a:xfrm>
            <a:off x="7914290" y="5463908"/>
            <a:ext cx="882868" cy="369332"/>
          </a:xfrm>
          <a:prstGeom prst="rect">
            <a:avLst/>
          </a:prstGeom>
          <a:noFill/>
        </p:spPr>
        <p:txBody>
          <a:bodyPr wrap="square" rtlCol="0">
            <a:spAutoFit/>
          </a:bodyPr>
          <a:lstStyle/>
          <a:p>
            <a:r>
              <a:rPr lang="hr-HR" dirty="0" err="1">
                <a:solidFill>
                  <a:srgbClr val="FF0000"/>
                </a:solidFill>
                <a:latin typeface="Comic Sans MS" panose="030F0702030302020204" pitchFamily="66" charset="0"/>
              </a:rPr>
              <a:t>Hope</a:t>
            </a:r>
            <a:endParaRPr lang="hr-HR" dirty="0">
              <a:solidFill>
                <a:srgbClr val="FF0000"/>
              </a:solidFill>
              <a:latin typeface="Comic Sans MS" panose="030F0702030302020204" pitchFamily="66" charset="0"/>
            </a:endParaRPr>
          </a:p>
        </p:txBody>
      </p:sp>
      <p:pic>
        <p:nvPicPr>
          <p:cNvPr id="16" name="Snimljeni zvuk">
            <a:hlinkClick r:id="" action="ppaction://media"/>
            <a:extLst>
              <a:ext uri="{FF2B5EF4-FFF2-40B4-BE49-F238E27FC236}">
                <a16:creationId xmlns:a16="http://schemas.microsoft.com/office/drawing/2014/main" id="{F0242170-F525-4105-81BA-85AE9F5B11A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737048" y="5220226"/>
            <a:ext cx="487363" cy="487363"/>
          </a:xfrm>
          <a:prstGeom prst="rect">
            <a:avLst/>
          </a:prstGeom>
        </p:spPr>
      </p:pic>
    </p:spTree>
    <p:extLst>
      <p:ext uri="{BB962C8B-B14F-4D97-AF65-F5344CB8AC3E}">
        <p14:creationId xmlns:p14="http://schemas.microsoft.com/office/powerpoint/2010/main" val="357566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580">
                                          <p:stCondLst>
                                            <p:cond delay="0"/>
                                          </p:stCondLst>
                                        </p:cTn>
                                        <p:tgtEl>
                                          <p:spTgt spid="9"/>
                                        </p:tgtEl>
                                      </p:cBhvr>
                                    </p:animEffect>
                                    <p:anim calcmode="lin" valueType="num">
                                      <p:cBhvr>
                                        <p:cTn id="6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7" dur="26">
                                          <p:stCondLst>
                                            <p:cond delay="650"/>
                                          </p:stCondLst>
                                        </p:cTn>
                                        <p:tgtEl>
                                          <p:spTgt spid="9"/>
                                        </p:tgtEl>
                                      </p:cBhvr>
                                      <p:to x="100000" y="60000"/>
                                    </p:animScale>
                                    <p:animScale>
                                      <p:cBhvr>
                                        <p:cTn id="68" dur="166" decel="50000">
                                          <p:stCondLst>
                                            <p:cond delay="676"/>
                                          </p:stCondLst>
                                        </p:cTn>
                                        <p:tgtEl>
                                          <p:spTgt spid="9"/>
                                        </p:tgtEl>
                                      </p:cBhvr>
                                      <p:to x="100000" y="100000"/>
                                    </p:animScale>
                                    <p:animScale>
                                      <p:cBhvr>
                                        <p:cTn id="69" dur="26">
                                          <p:stCondLst>
                                            <p:cond delay="1312"/>
                                          </p:stCondLst>
                                        </p:cTn>
                                        <p:tgtEl>
                                          <p:spTgt spid="9"/>
                                        </p:tgtEl>
                                      </p:cBhvr>
                                      <p:to x="100000" y="80000"/>
                                    </p:animScale>
                                    <p:animScale>
                                      <p:cBhvr>
                                        <p:cTn id="70" dur="166" decel="50000">
                                          <p:stCondLst>
                                            <p:cond delay="1338"/>
                                          </p:stCondLst>
                                        </p:cTn>
                                        <p:tgtEl>
                                          <p:spTgt spid="9"/>
                                        </p:tgtEl>
                                      </p:cBhvr>
                                      <p:to x="100000" y="100000"/>
                                    </p:animScale>
                                    <p:animScale>
                                      <p:cBhvr>
                                        <p:cTn id="71" dur="26">
                                          <p:stCondLst>
                                            <p:cond delay="1642"/>
                                          </p:stCondLst>
                                        </p:cTn>
                                        <p:tgtEl>
                                          <p:spTgt spid="9"/>
                                        </p:tgtEl>
                                      </p:cBhvr>
                                      <p:to x="100000" y="90000"/>
                                    </p:animScale>
                                    <p:animScale>
                                      <p:cBhvr>
                                        <p:cTn id="72" dur="166" decel="50000">
                                          <p:stCondLst>
                                            <p:cond delay="1668"/>
                                          </p:stCondLst>
                                        </p:cTn>
                                        <p:tgtEl>
                                          <p:spTgt spid="9"/>
                                        </p:tgtEl>
                                      </p:cBhvr>
                                      <p:to x="100000" y="100000"/>
                                    </p:animScale>
                                    <p:animScale>
                                      <p:cBhvr>
                                        <p:cTn id="73" dur="26">
                                          <p:stCondLst>
                                            <p:cond delay="1808"/>
                                          </p:stCondLst>
                                        </p:cTn>
                                        <p:tgtEl>
                                          <p:spTgt spid="9"/>
                                        </p:tgtEl>
                                      </p:cBhvr>
                                      <p:to x="100000" y="95000"/>
                                    </p:animScale>
                                    <p:animScale>
                                      <p:cBhvr>
                                        <p:cTn id="74" dur="166" decel="50000">
                                          <p:stCondLst>
                                            <p:cond delay="1834"/>
                                          </p:stCondLst>
                                        </p:cTn>
                                        <p:tgtEl>
                                          <p:spTgt spid="9"/>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down)">
                                      <p:cBhvr>
                                        <p:cTn id="79" dur="580">
                                          <p:stCondLst>
                                            <p:cond delay="0"/>
                                          </p:stCondLst>
                                        </p:cTn>
                                        <p:tgtEl>
                                          <p:spTgt spid="11"/>
                                        </p:tgtEl>
                                      </p:cBhvr>
                                    </p:animEffect>
                                    <p:anim calcmode="lin" valueType="num">
                                      <p:cBhvr>
                                        <p:cTn id="8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5" dur="26">
                                          <p:stCondLst>
                                            <p:cond delay="650"/>
                                          </p:stCondLst>
                                        </p:cTn>
                                        <p:tgtEl>
                                          <p:spTgt spid="11"/>
                                        </p:tgtEl>
                                      </p:cBhvr>
                                      <p:to x="100000" y="60000"/>
                                    </p:animScale>
                                    <p:animScale>
                                      <p:cBhvr>
                                        <p:cTn id="86" dur="166" decel="50000">
                                          <p:stCondLst>
                                            <p:cond delay="676"/>
                                          </p:stCondLst>
                                        </p:cTn>
                                        <p:tgtEl>
                                          <p:spTgt spid="11"/>
                                        </p:tgtEl>
                                      </p:cBhvr>
                                      <p:to x="100000" y="100000"/>
                                    </p:animScale>
                                    <p:animScale>
                                      <p:cBhvr>
                                        <p:cTn id="87" dur="26">
                                          <p:stCondLst>
                                            <p:cond delay="1312"/>
                                          </p:stCondLst>
                                        </p:cTn>
                                        <p:tgtEl>
                                          <p:spTgt spid="11"/>
                                        </p:tgtEl>
                                      </p:cBhvr>
                                      <p:to x="100000" y="80000"/>
                                    </p:animScale>
                                    <p:animScale>
                                      <p:cBhvr>
                                        <p:cTn id="88" dur="166" decel="50000">
                                          <p:stCondLst>
                                            <p:cond delay="1338"/>
                                          </p:stCondLst>
                                        </p:cTn>
                                        <p:tgtEl>
                                          <p:spTgt spid="11"/>
                                        </p:tgtEl>
                                      </p:cBhvr>
                                      <p:to x="100000" y="100000"/>
                                    </p:animScale>
                                    <p:animScale>
                                      <p:cBhvr>
                                        <p:cTn id="89" dur="26">
                                          <p:stCondLst>
                                            <p:cond delay="1642"/>
                                          </p:stCondLst>
                                        </p:cTn>
                                        <p:tgtEl>
                                          <p:spTgt spid="11"/>
                                        </p:tgtEl>
                                      </p:cBhvr>
                                      <p:to x="100000" y="90000"/>
                                    </p:animScale>
                                    <p:animScale>
                                      <p:cBhvr>
                                        <p:cTn id="90" dur="166" decel="50000">
                                          <p:stCondLst>
                                            <p:cond delay="1668"/>
                                          </p:stCondLst>
                                        </p:cTn>
                                        <p:tgtEl>
                                          <p:spTgt spid="11"/>
                                        </p:tgtEl>
                                      </p:cBhvr>
                                      <p:to x="100000" y="100000"/>
                                    </p:animScale>
                                    <p:animScale>
                                      <p:cBhvr>
                                        <p:cTn id="91" dur="26">
                                          <p:stCondLst>
                                            <p:cond delay="1808"/>
                                          </p:stCondLst>
                                        </p:cTn>
                                        <p:tgtEl>
                                          <p:spTgt spid="11"/>
                                        </p:tgtEl>
                                      </p:cBhvr>
                                      <p:to x="100000" y="95000"/>
                                    </p:animScale>
                                    <p:animScale>
                                      <p:cBhvr>
                                        <p:cTn id="92" dur="166" decel="50000">
                                          <p:stCondLst>
                                            <p:cond delay="1834"/>
                                          </p:stCondLst>
                                        </p:cTn>
                                        <p:tgtEl>
                                          <p:spTgt spid="11"/>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wipe(down)">
                                      <p:cBhvr>
                                        <p:cTn id="97" dur="580">
                                          <p:stCondLst>
                                            <p:cond delay="0"/>
                                          </p:stCondLst>
                                        </p:cTn>
                                        <p:tgtEl>
                                          <p:spTgt spid="13"/>
                                        </p:tgtEl>
                                      </p:cBhvr>
                                    </p:animEffect>
                                    <p:anim calcmode="lin" valueType="num">
                                      <p:cBhvr>
                                        <p:cTn id="9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3" dur="26">
                                          <p:stCondLst>
                                            <p:cond delay="650"/>
                                          </p:stCondLst>
                                        </p:cTn>
                                        <p:tgtEl>
                                          <p:spTgt spid="13"/>
                                        </p:tgtEl>
                                      </p:cBhvr>
                                      <p:to x="100000" y="60000"/>
                                    </p:animScale>
                                    <p:animScale>
                                      <p:cBhvr>
                                        <p:cTn id="104" dur="166" decel="50000">
                                          <p:stCondLst>
                                            <p:cond delay="676"/>
                                          </p:stCondLst>
                                        </p:cTn>
                                        <p:tgtEl>
                                          <p:spTgt spid="13"/>
                                        </p:tgtEl>
                                      </p:cBhvr>
                                      <p:to x="100000" y="100000"/>
                                    </p:animScale>
                                    <p:animScale>
                                      <p:cBhvr>
                                        <p:cTn id="105" dur="26">
                                          <p:stCondLst>
                                            <p:cond delay="1312"/>
                                          </p:stCondLst>
                                        </p:cTn>
                                        <p:tgtEl>
                                          <p:spTgt spid="13"/>
                                        </p:tgtEl>
                                      </p:cBhvr>
                                      <p:to x="100000" y="80000"/>
                                    </p:animScale>
                                    <p:animScale>
                                      <p:cBhvr>
                                        <p:cTn id="106" dur="166" decel="50000">
                                          <p:stCondLst>
                                            <p:cond delay="1338"/>
                                          </p:stCondLst>
                                        </p:cTn>
                                        <p:tgtEl>
                                          <p:spTgt spid="13"/>
                                        </p:tgtEl>
                                      </p:cBhvr>
                                      <p:to x="100000" y="100000"/>
                                    </p:animScale>
                                    <p:animScale>
                                      <p:cBhvr>
                                        <p:cTn id="107" dur="26">
                                          <p:stCondLst>
                                            <p:cond delay="1642"/>
                                          </p:stCondLst>
                                        </p:cTn>
                                        <p:tgtEl>
                                          <p:spTgt spid="13"/>
                                        </p:tgtEl>
                                      </p:cBhvr>
                                      <p:to x="100000" y="90000"/>
                                    </p:animScale>
                                    <p:animScale>
                                      <p:cBhvr>
                                        <p:cTn id="108" dur="166" decel="50000">
                                          <p:stCondLst>
                                            <p:cond delay="1668"/>
                                          </p:stCondLst>
                                        </p:cTn>
                                        <p:tgtEl>
                                          <p:spTgt spid="13"/>
                                        </p:tgtEl>
                                      </p:cBhvr>
                                      <p:to x="100000" y="100000"/>
                                    </p:animScale>
                                    <p:animScale>
                                      <p:cBhvr>
                                        <p:cTn id="109" dur="26">
                                          <p:stCondLst>
                                            <p:cond delay="1808"/>
                                          </p:stCondLst>
                                        </p:cTn>
                                        <p:tgtEl>
                                          <p:spTgt spid="13"/>
                                        </p:tgtEl>
                                      </p:cBhvr>
                                      <p:to x="100000" y="95000"/>
                                    </p:animScale>
                                    <p:animScale>
                                      <p:cBhvr>
                                        <p:cTn id="110" dur="166" decel="50000">
                                          <p:stCondLst>
                                            <p:cond delay="1834"/>
                                          </p:stCondLst>
                                        </p:cTn>
                                        <p:tgtEl>
                                          <p:spTgt spid="13"/>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15"/>
                                        </p:tgtEl>
                                        <p:attrNameLst>
                                          <p:attrName>style.visibility</p:attrName>
                                        </p:attrNameLst>
                                      </p:cBhvr>
                                      <p:to>
                                        <p:strVal val="visible"/>
                                      </p:to>
                                    </p:set>
                                    <p:animEffect transition="in" filter="wipe(down)">
                                      <p:cBhvr>
                                        <p:cTn id="115" dur="580">
                                          <p:stCondLst>
                                            <p:cond delay="0"/>
                                          </p:stCondLst>
                                        </p:cTn>
                                        <p:tgtEl>
                                          <p:spTgt spid="15"/>
                                        </p:tgtEl>
                                      </p:cBhvr>
                                    </p:animEffect>
                                    <p:anim calcmode="lin" valueType="num">
                                      <p:cBhvr>
                                        <p:cTn id="1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21" dur="26">
                                          <p:stCondLst>
                                            <p:cond delay="650"/>
                                          </p:stCondLst>
                                        </p:cTn>
                                        <p:tgtEl>
                                          <p:spTgt spid="15"/>
                                        </p:tgtEl>
                                      </p:cBhvr>
                                      <p:to x="100000" y="60000"/>
                                    </p:animScale>
                                    <p:animScale>
                                      <p:cBhvr>
                                        <p:cTn id="122" dur="166" decel="50000">
                                          <p:stCondLst>
                                            <p:cond delay="676"/>
                                          </p:stCondLst>
                                        </p:cTn>
                                        <p:tgtEl>
                                          <p:spTgt spid="15"/>
                                        </p:tgtEl>
                                      </p:cBhvr>
                                      <p:to x="100000" y="100000"/>
                                    </p:animScale>
                                    <p:animScale>
                                      <p:cBhvr>
                                        <p:cTn id="123" dur="26">
                                          <p:stCondLst>
                                            <p:cond delay="1312"/>
                                          </p:stCondLst>
                                        </p:cTn>
                                        <p:tgtEl>
                                          <p:spTgt spid="15"/>
                                        </p:tgtEl>
                                      </p:cBhvr>
                                      <p:to x="100000" y="80000"/>
                                    </p:animScale>
                                    <p:animScale>
                                      <p:cBhvr>
                                        <p:cTn id="124" dur="166" decel="50000">
                                          <p:stCondLst>
                                            <p:cond delay="1338"/>
                                          </p:stCondLst>
                                        </p:cTn>
                                        <p:tgtEl>
                                          <p:spTgt spid="15"/>
                                        </p:tgtEl>
                                      </p:cBhvr>
                                      <p:to x="100000" y="100000"/>
                                    </p:animScale>
                                    <p:animScale>
                                      <p:cBhvr>
                                        <p:cTn id="125" dur="26">
                                          <p:stCondLst>
                                            <p:cond delay="1642"/>
                                          </p:stCondLst>
                                        </p:cTn>
                                        <p:tgtEl>
                                          <p:spTgt spid="15"/>
                                        </p:tgtEl>
                                      </p:cBhvr>
                                      <p:to x="100000" y="90000"/>
                                    </p:animScale>
                                    <p:animScale>
                                      <p:cBhvr>
                                        <p:cTn id="126" dur="166" decel="50000">
                                          <p:stCondLst>
                                            <p:cond delay="1668"/>
                                          </p:stCondLst>
                                        </p:cTn>
                                        <p:tgtEl>
                                          <p:spTgt spid="15"/>
                                        </p:tgtEl>
                                      </p:cBhvr>
                                      <p:to x="100000" y="100000"/>
                                    </p:animScale>
                                    <p:animScale>
                                      <p:cBhvr>
                                        <p:cTn id="127" dur="26">
                                          <p:stCondLst>
                                            <p:cond delay="1808"/>
                                          </p:stCondLst>
                                        </p:cTn>
                                        <p:tgtEl>
                                          <p:spTgt spid="15"/>
                                        </p:tgtEl>
                                      </p:cBhvr>
                                      <p:to x="100000" y="95000"/>
                                    </p:animScale>
                                    <p:animScale>
                                      <p:cBhvr>
                                        <p:cTn id="128" dur="166" decel="50000">
                                          <p:stCondLst>
                                            <p:cond delay="1834"/>
                                          </p:stCondLst>
                                        </p:cTn>
                                        <p:tgtEl>
                                          <p:spTgt spid="15"/>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1" presetClass="mediacall" presetSubtype="0" fill="hold" nodeType="clickEffect">
                                  <p:stCondLst>
                                    <p:cond delay="0"/>
                                  </p:stCondLst>
                                  <p:childTnLst>
                                    <p:cmd type="call" cmd="playFrom(0.0)">
                                      <p:cBhvr>
                                        <p:cTn id="132" dur="6455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3" fill="hold" display="0">
                  <p:stCondLst>
                    <p:cond delay="indefinite"/>
                  </p:stCondLst>
                  <p:endCondLst>
                    <p:cond evt="onStopAudio" delay="0">
                      <p:tgtEl>
                        <p:sldTgt/>
                      </p:tgtEl>
                    </p:cond>
                  </p:endCondLst>
                </p:cTn>
                <p:tgtEl>
                  <p:spTgt spid="16"/>
                </p:tgtEl>
              </p:cMediaNode>
            </p:audio>
          </p:childTnLst>
        </p:cTn>
      </p:par>
    </p:tnLst>
    <p:bldLst>
      <p:bldP spid="4" grpId="0"/>
      <p:bldP spid="6" grpId="0"/>
      <p:bldP spid="7" grpId="0"/>
      <p:bldP spid="9" grpId="0"/>
      <p:bldP spid="11" grpId="0"/>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4DCDE-E2A9-42A6-B5F9-ABFF4832566F}"/>
              </a:ext>
            </a:extLst>
          </p:cNvPr>
          <p:cNvSpPr>
            <a:spLocks noGrp="1"/>
          </p:cNvSpPr>
          <p:nvPr>
            <p:ph type="title"/>
          </p:nvPr>
        </p:nvSpPr>
        <p:spPr>
          <a:xfrm>
            <a:off x="952108" y="954756"/>
            <a:ext cx="3998264" cy="4946003"/>
          </a:xfrm>
          <a:solidFill>
            <a:schemeClr val="bg1"/>
          </a:solidFill>
        </p:spPr>
        <p:txBody>
          <a:bodyPr>
            <a:normAutofit/>
          </a:bodyPr>
          <a:lstStyle/>
          <a:p>
            <a:pPr>
              <a:lnSpc>
                <a:spcPct val="90000"/>
              </a:lnSpc>
            </a:pPr>
            <a:r>
              <a:rPr lang="hr-HR" sz="3400" dirty="0" err="1">
                <a:solidFill>
                  <a:schemeClr val="accent2">
                    <a:lumMod val="75000"/>
                  </a:schemeClr>
                </a:solidFill>
              </a:rPr>
              <a:t>Complete</a:t>
            </a:r>
            <a:r>
              <a:rPr lang="hr-HR" sz="3400" dirty="0">
                <a:solidFill>
                  <a:schemeClr val="accent2">
                    <a:lumMod val="75000"/>
                  </a:schemeClr>
                </a:solidFill>
              </a:rPr>
              <a:t> </a:t>
            </a:r>
            <a:r>
              <a:rPr lang="hr-HR" sz="3400" dirty="0" err="1">
                <a:solidFill>
                  <a:schemeClr val="accent2">
                    <a:lumMod val="75000"/>
                  </a:schemeClr>
                </a:solidFill>
              </a:rPr>
              <a:t>Monica’s</a:t>
            </a:r>
            <a:r>
              <a:rPr lang="hr-HR" sz="3400" dirty="0">
                <a:solidFill>
                  <a:schemeClr val="accent2">
                    <a:lumMod val="75000"/>
                  </a:schemeClr>
                </a:solidFill>
              </a:rPr>
              <a:t> email to </a:t>
            </a:r>
            <a:r>
              <a:rPr lang="hr-HR" sz="3400" dirty="0" err="1">
                <a:solidFill>
                  <a:schemeClr val="accent2">
                    <a:lumMod val="75000"/>
                  </a:schemeClr>
                </a:solidFill>
              </a:rPr>
              <a:t>her</a:t>
            </a:r>
            <a:r>
              <a:rPr lang="hr-HR" sz="3400" dirty="0">
                <a:solidFill>
                  <a:schemeClr val="accent2">
                    <a:lumMod val="75000"/>
                  </a:schemeClr>
                </a:solidFill>
              </a:rPr>
              <a:t> </a:t>
            </a:r>
            <a:r>
              <a:rPr lang="hr-HR" sz="3400" dirty="0" err="1">
                <a:solidFill>
                  <a:schemeClr val="accent2">
                    <a:lumMod val="75000"/>
                  </a:schemeClr>
                </a:solidFill>
              </a:rPr>
              <a:t>cousin</a:t>
            </a:r>
            <a:r>
              <a:rPr lang="hr-HR" sz="3400" dirty="0">
                <a:solidFill>
                  <a:schemeClr val="accent2">
                    <a:lumMod val="75000"/>
                  </a:schemeClr>
                </a:solidFill>
              </a:rPr>
              <a:t> Elisa </a:t>
            </a:r>
            <a:r>
              <a:rPr lang="hr-HR" sz="3400" dirty="0" err="1">
                <a:solidFill>
                  <a:schemeClr val="accent2">
                    <a:lumMod val="75000"/>
                  </a:schemeClr>
                </a:solidFill>
              </a:rPr>
              <a:t>with</a:t>
            </a:r>
            <a:r>
              <a:rPr lang="hr-HR" sz="3400" dirty="0">
                <a:solidFill>
                  <a:schemeClr val="accent2">
                    <a:lumMod val="75000"/>
                  </a:schemeClr>
                </a:solidFill>
              </a:rPr>
              <a:t> </a:t>
            </a:r>
            <a:r>
              <a:rPr lang="hr-HR" sz="3400" dirty="0" err="1">
                <a:solidFill>
                  <a:schemeClr val="accent2">
                    <a:lumMod val="75000"/>
                  </a:schemeClr>
                </a:solidFill>
              </a:rPr>
              <a:t>words</a:t>
            </a:r>
            <a:r>
              <a:rPr lang="hr-HR" sz="3400" dirty="0">
                <a:solidFill>
                  <a:schemeClr val="accent2">
                    <a:lumMod val="75000"/>
                  </a:schemeClr>
                </a:solidFill>
              </a:rPr>
              <a:t> </a:t>
            </a:r>
            <a:r>
              <a:rPr lang="hr-HR" sz="3400" dirty="0" err="1">
                <a:solidFill>
                  <a:schemeClr val="accent2">
                    <a:lumMod val="75000"/>
                  </a:schemeClr>
                </a:solidFill>
              </a:rPr>
              <a:t>from</a:t>
            </a:r>
            <a:r>
              <a:rPr lang="hr-HR" sz="3400" dirty="0">
                <a:solidFill>
                  <a:schemeClr val="accent2">
                    <a:lumMod val="75000"/>
                  </a:schemeClr>
                </a:solidFill>
              </a:rPr>
              <a:t> </a:t>
            </a:r>
            <a:r>
              <a:rPr lang="hr-HR" sz="3400" dirty="0" err="1">
                <a:solidFill>
                  <a:schemeClr val="accent2">
                    <a:lumMod val="75000"/>
                  </a:schemeClr>
                </a:solidFill>
              </a:rPr>
              <a:t>the</a:t>
            </a:r>
            <a:r>
              <a:rPr lang="hr-HR" sz="3400" dirty="0">
                <a:solidFill>
                  <a:schemeClr val="accent2">
                    <a:lumMod val="75000"/>
                  </a:schemeClr>
                </a:solidFill>
              </a:rPr>
              <a:t> WRITING FOCUS.</a:t>
            </a:r>
            <a:br>
              <a:rPr lang="hr-HR" sz="3400" dirty="0">
                <a:solidFill>
                  <a:schemeClr val="accent2">
                    <a:lumMod val="75000"/>
                  </a:schemeClr>
                </a:solidFill>
              </a:rPr>
            </a:br>
            <a:r>
              <a:rPr lang="hr-HR" sz="3400" dirty="0">
                <a:solidFill>
                  <a:schemeClr val="accent2">
                    <a:lumMod val="75000"/>
                  </a:schemeClr>
                </a:solidFill>
              </a:rPr>
              <a:t>(</a:t>
            </a:r>
            <a:r>
              <a:rPr lang="hr-HR" sz="3400" dirty="0" err="1">
                <a:solidFill>
                  <a:schemeClr val="accent2">
                    <a:lumMod val="75000"/>
                  </a:schemeClr>
                </a:solidFill>
              </a:rPr>
              <a:t>page</a:t>
            </a:r>
            <a:r>
              <a:rPr lang="hr-HR" sz="3400" dirty="0">
                <a:solidFill>
                  <a:schemeClr val="accent2">
                    <a:lumMod val="75000"/>
                  </a:schemeClr>
                </a:solidFill>
              </a:rPr>
              <a:t> 45, </a:t>
            </a:r>
            <a:r>
              <a:rPr lang="hr-HR" sz="3400" dirty="0" err="1">
                <a:solidFill>
                  <a:schemeClr val="accent2">
                    <a:lumMod val="75000"/>
                  </a:schemeClr>
                </a:solidFill>
              </a:rPr>
              <a:t>task</a:t>
            </a:r>
            <a:r>
              <a:rPr lang="hr-HR" sz="3400" dirty="0">
                <a:solidFill>
                  <a:schemeClr val="accent2">
                    <a:lumMod val="75000"/>
                  </a:schemeClr>
                </a:solidFill>
              </a:rPr>
              <a:t> 5)</a:t>
            </a:r>
            <a:endParaRPr lang="en-GB" sz="3400" dirty="0">
              <a:solidFill>
                <a:schemeClr val="accent2">
                  <a:lumMod val="75000"/>
                </a:schemeClr>
              </a:solidFill>
            </a:endParaRPr>
          </a:p>
        </p:txBody>
      </p:sp>
      <p:sp>
        <p:nvSpPr>
          <p:cNvPr id="3" name="Content Placeholder 2">
            <a:extLst>
              <a:ext uri="{FF2B5EF4-FFF2-40B4-BE49-F238E27FC236}">
                <a16:creationId xmlns:a16="http://schemas.microsoft.com/office/drawing/2014/main" id="{40BA2ADC-66C7-4626-A6B6-D1B2DB6395F6}"/>
              </a:ext>
            </a:extLst>
          </p:cNvPr>
          <p:cNvSpPr>
            <a:spLocks noGrp="1"/>
          </p:cNvSpPr>
          <p:nvPr>
            <p:ph idx="1"/>
          </p:nvPr>
        </p:nvSpPr>
        <p:spPr>
          <a:xfrm>
            <a:off x="5140934" y="704194"/>
            <a:ext cx="5953630" cy="5444358"/>
          </a:xfrm>
          <a:solidFill>
            <a:schemeClr val="accent1">
              <a:lumMod val="40000"/>
              <a:lumOff val="60000"/>
            </a:schemeClr>
          </a:solidFill>
        </p:spPr>
        <p:txBody>
          <a:bodyPr anchor="ctr">
            <a:normAutofit lnSpcReduction="10000"/>
          </a:bodyPr>
          <a:lstStyle/>
          <a:p>
            <a:pPr marL="0" indent="0">
              <a:lnSpc>
                <a:spcPct val="90000"/>
              </a:lnSpc>
              <a:buNone/>
            </a:pPr>
            <a:r>
              <a:rPr lang="hr-HR" sz="1800" dirty="0" err="1">
                <a:latin typeface="Comic Sans MS" panose="030F0702030302020204" pitchFamily="66" charset="0"/>
              </a:rPr>
              <a:t>Dear</a:t>
            </a:r>
            <a:r>
              <a:rPr lang="hr-HR" sz="1800" dirty="0">
                <a:latin typeface="Comic Sans MS" panose="030F0702030302020204" pitchFamily="66" charset="0"/>
              </a:rPr>
              <a:t> Elisa,</a:t>
            </a:r>
          </a:p>
          <a:p>
            <a:pPr marL="0" indent="0">
              <a:lnSpc>
                <a:spcPct val="90000"/>
              </a:lnSpc>
              <a:buNone/>
            </a:pPr>
            <a:r>
              <a:rPr lang="hr-HR" sz="1800" dirty="0">
                <a:latin typeface="Comic Sans MS" panose="030F0702030302020204" pitchFamily="66" charset="0"/>
              </a:rPr>
              <a:t>How are __________ </a:t>
            </a:r>
            <a:r>
              <a:rPr lang="hr-HR" sz="1800" dirty="0" err="1">
                <a:latin typeface="Comic Sans MS" panose="030F0702030302020204" pitchFamily="66" charset="0"/>
              </a:rPr>
              <a:t>with</a:t>
            </a:r>
            <a:r>
              <a:rPr lang="hr-HR" sz="1800" dirty="0">
                <a:latin typeface="Comic Sans MS" panose="030F0702030302020204" pitchFamily="66" charset="0"/>
              </a:rPr>
              <a:t> </a:t>
            </a:r>
            <a:r>
              <a:rPr lang="hr-HR" sz="1800" dirty="0" err="1">
                <a:latin typeface="Comic Sans MS" panose="030F0702030302020204" pitchFamily="66" charset="0"/>
              </a:rPr>
              <a:t>you</a:t>
            </a:r>
            <a:r>
              <a:rPr lang="hr-HR" sz="1800" dirty="0">
                <a:latin typeface="Comic Sans MS" panose="030F0702030302020204" pitchFamily="66" charset="0"/>
              </a:rPr>
              <a:t>? </a:t>
            </a:r>
            <a:r>
              <a:rPr lang="hr-HR" sz="1800" dirty="0" err="1">
                <a:latin typeface="Comic Sans MS" panose="030F0702030302020204" pitchFamily="66" charset="0"/>
              </a:rPr>
              <a:t>It</a:t>
            </a:r>
            <a:r>
              <a:rPr lang="hr-HR" sz="1800" dirty="0">
                <a:latin typeface="Comic Sans MS" panose="030F0702030302020204" pitchFamily="66" charset="0"/>
              </a:rPr>
              <a:t> </a:t>
            </a:r>
            <a:r>
              <a:rPr lang="hr-HR" sz="1800" dirty="0" err="1">
                <a:latin typeface="Comic Sans MS" panose="030F0702030302020204" pitchFamily="66" charset="0"/>
              </a:rPr>
              <a:t>was</a:t>
            </a:r>
            <a:r>
              <a:rPr lang="hr-HR" sz="1800" dirty="0">
                <a:latin typeface="Comic Sans MS" panose="030F0702030302020204" pitchFamily="66" charset="0"/>
              </a:rPr>
              <a:t> </a:t>
            </a:r>
            <a:r>
              <a:rPr lang="hr-HR" sz="1800" dirty="0" err="1">
                <a:latin typeface="Comic Sans MS" panose="030F0702030302020204" pitchFamily="66" charset="0"/>
              </a:rPr>
              <a:t>very</a:t>
            </a:r>
            <a:r>
              <a:rPr lang="hr-HR" sz="1800" dirty="0">
                <a:latin typeface="Comic Sans MS" panose="030F0702030302020204" pitchFamily="66" charset="0"/>
              </a:rPr>
              <a:t> ________ </a:t>
            </a:r>
            <a:r>
              <a:rPr lang="hr-HR" sz="1800" dirty="0" err="1">
                <a:latin typeface="Comic Sans MS" panose="030F0702030302020204" pitchFamily="66" charset="0"/>
              </a:rPr>
              <a:t>of</a:t>
            </a:r>
            <a:r>
              <a:rPr lang="hr-HR" sz="1800" dirty="0">
                <a:latin typeface="Comic Sans MS" panose="030F0702030302020204" pitchFamily="66" charset="0"/>
              </a:rPr>
              <a:t> </a:t>
            </a:r>
            <a:r>
              <a:rPr lang="hr-HR" sz="1800" dirty="0" err="1">
                <a:latin typeface="Comic Sans MS" panose="030F0702030302020204" pitchFamily="66" charset="0"/>
              </a:rPr>
              <a:t>you</a:t>
            </a:r>
            <a:r>
              <a:rPr lang="hr-HR" sz="1800" dirty="0">
                <a:latin typeface="Comic Sans MS" panose="030F0702030302020204" pitchFamily="66" charset="0"/>
              </a:rPr>
              <a:t> to </a:t>
            </a:r>
            <a:r>
              <a:rPr lang="hr-HR" sz="1800" dirty="0" err="1">
                <a:latin typeface="Comic Sans MS" panose="030F0702030302020204" pitchFamily="66" charset="0"/>
              </a:rPr>
              <a:t>invite</a:t>
            </a:r>
            <a:r>
              <a:rPr lang="hr-HR" sz="1800" dirty="0">
                <a:latin typeface="Comic Sans MS" panose="030F0702030302020204" pitchFamily="66" charset="0"/>
              </a:rPr>
              <a:t> me to </a:t>
            </a:r>
            <a:r>
              <a:rPr lang="hr-HR" sz="1800" dirty="0" err="1">
                <a:latin typeface="Comic Sans MS" panose="030F0702030302020204" pitchFamily="66" charset="0"/>
              </a:rPr>
              <a:t>stay</a:t>
            </a:r>
            <a:r>
              <a:rPr lang="hr-HR" sz="1800" dirty="0">
                <a:latin typeface="Comic Sans MS" panose="030F0702030302020204" pitchFamily="66" charset="0"/>
              </a:rPr>
              <a:t> </a:t>
            </a:r>
            <a:r>
              <a:rPr lang="hr-HR" sz="1800" dirty="0" err="1">
                <a:latin typeface="Comic Sans MS" panose="030F0702030302020204" pitchFamily="66" charset="0"/>
              </a:rPr>
              <a:t>with</a:t>
            </a:r>
            <a:r>
              <a:rPr lang="hr-HR" sz="1800" dirty="0">
                <a:latin typeface="Comic Sans MS" panose="030F0702030302020204" pitchFamily="66" charset="0"/>
              </a:rPr>
              <a:t> </a:t>
            </a:r>
            <a:r>
              <a:rPr lang="hr-HR" sz="1800" dirty="0" err="1">
                <a:latin typeface="Comic Sans MS" panose="030F0702030302020204" pitchFamily="66" charset="0"/>
              </a:rPr>
              <a:t>you</a:t>
            </a:r>
            <a:r>
              <a:rPr lang="hr-HR" sz="1800" dirty="0">
                <a:latin typeface="Comic Sans MS" panose="030F0702030302020204" pitchFamily="66" charset="0"/>
              </a:rPr>
              <a:t> </a:t>
            </a:r>
            <a:r>
              <a:rPr lang="hr-HR" sz="1800" dirty="0" err="1">
                <a:latin typeface="Comic Sans MS" panose="030F0702030302020204" pitchFamily="66" charset="0"/>
              </a:rPr>
              <a:t>in</a:t>
            </a:r>
            <a:r>
              <a:rPr lang="hr-HR" sz="1800" dirty="0">
                <a:latin typeface="Comic Sans MS" panose="030F0702030302020204" pitchFamily="66" charset="0"/>
              </a:rPr>
              <a:t> Scotland. I had a </a:t>
            </a:r>
            <a:r>
              <a:rPr lang="hr-HR" sz="1800" dirty="0" err="1">
                <a:latin typeface="Comic Sans MS" panose="030F0702030302020204" pitchFamily="66" charset="0"/>
              </a:rPr>
              <a:t>fantastic</a:t>
            </a:r>
            <a:r>
              <a:rPr lang="hr-HR" sz="1800" dirty="0">
                <a:latin typeface="Comic Sans MS" panose="030F0702030302020204" pitchFamily="66" charset="0"/>
              </a:rPr>
              <a:t> time </a:t>
            </a:r>
            <a:r>
              <a:rPr lang="hr-HR" sz="1800" dirty="0" err="1">
                <a:latin typeface="Comic Sans MS" panose="030F0702030302020204" pitchFamily="66" charset="0"/>
              </a:rPr>
              <a:t>and</a:t>
            </a:r>
            <a:r>
              <a:rPr lang="hr-HR" sz="1800" dirty="0">
                <a:latin typeface="Comic Sans MS" panose="030F0702030302020204" pitchFamily="66" charset="0"/>
              </a:rPr>
              <a:t> </a:t>
            </a:r>
            <a:r>
              <a:rPr lang="hr-HR" sz="1800" dirty="0" err="1">
                <a:latin typeface="Comic Sans MS" panose="030F0702030302020204" pitchFamily="66" charset="0"/>
              </a:rPr>
              <a:t>really</a:t>
            </a:r>
            <a:r>
              <a:rPr lang="hr-HR" sz="1800" dirty="0">
                <a:latin typeface="Comic Sans MS" panose="030F0702030302020204" pitchFamily="66" charset="0"/>
              </a:rPr>
              <a:t> </a:t>
            </a:r>
            <a:r>
              <a:rPr lang="hr-HR" sz="1800" dirty="0" err="1">
                <a:latin typeface="Comic Sans MS" panose="030F0702030302020204" pitchFamily="66" charset="0"/>
              </a:rPr>
              <a:t>enjoyed</a:t>
            </a:r>
            <a:r>
              <a:rPr lang="hr-HR" sz="1800" dirty="0">
                <a:latin typeface="Comic Sans MS" panose="030F0702030302020204" pitchFamily="66" charset="0"/>
              </a:rPr>
              <a:t> </a:t>
            </a:r>
            <a:r>
              <a:rPr lang="hr-HR" sz="1800" dirty="0" err="1">
                <a:latin typeface="Comic Sans MS" panose="030F0702030302020204" pitchFamily="66" charset="0"/>
              </a:rPr>
              <a:t>meeting</a:t>
            </a:r>
            <a:r>
              <a:rPr lang="hr-HR" sz="1800" dirty="0">
                <a:latin typeface="Comic Sans MS" panose="030F0702030302020204" pitchFamily="66" charset="0"/>
              </a:rPr>
              <a:t> </a:t>
            </a:r>
            <a:r>
              <a:rPr lang="hr-HR" sz="1800" dirty="0" err="1">
                <a:latin typeface="Comic Sans MS" panose="030F0702030302020204" pitchFamily="66" charset="0"/>
              </a:rPr>
              <a:t>your</a:t>
            </a:r>
            <a:r>
              <a:rPr lang="hr-HR" sz="1800" dirty="0">
                <a:latin typeface="Comic Sans MS" panose="030F0702030302020204" pitchFamily="66" charset="0"/>
              </a:rPr>
              <a:t> </a:t>
            </a:r>
            <a:r>
              <a:rPr lang="hr-HR" sz="1800" dirty="0" err="1">
                <a:latin typeface="Comic Sans MS" panose="030F0702030302020204" pitchFamily="66" charset="0"/>
              </a:rPr>
              <a:t>friends</a:t>
            </a:r>
            <a:r>
              <a:rPr lang="hr-HR" sz="1800" dirty="0">
                <a:latin typeface="Comic Sans MS" panose="030F0702030302020204" pitchFamily="66" charset="0"/>
              </a:rPr>
              <a:t>.</a:t>
            </a:r>
          </a:p>
          <a:p>
            <a:pPr marL="0" indent="0">
              <a:lnSpc>
                <a:spcPct val="90000"/>
              </a:lnSpc>
              <a:buNone/>
            </a:pPr>
            <a:r>
              <a:rPr lang="hr-HR" sz="1800" dirty="0">
                <a:latin typeface="Comic Sans MS" panose="030F0702030302020204" pitchFamily="66" charset="0"/>
              </a:rPr>
              <a:t>I ________ </a:t>
            </a:r>
            <a:r>
              <a:rPr lang="hr-HR" sz="1800" dirty="0" err="1">
                <a:latin typeface="Comic Sans MS" panose="030F0702030302020204" pitchFamily="66" charset="0"/>
              </a:rPr>
              <a:t>tell</a:t>
            </a:r>
            <a:r>
              <a:rPr lang="hr-HR" sz="1800" dirty="0">
                <a:latin typeface="Comic Sans MS" panose="030F0702030302020204" pitchFamily="66" charset="0"/>
              </a:rPr>
              <a:t> </a:t>
            </a:r>
            <a:r>
              <a:rPr lang="hr-HR" sz="1800" dirty="0" err="1">
                <a:latin typeface="Comic Sans MS" panose="030F0702030302020204" pitchFamily="66" charset="0"/>
              </a:rPr>
              <a:t>you</a:t>
            </a:r>
            <a:r>
              <a:rPr lang="hr-HR" sz="1800" dirty="0">
                <a:latin typeface="Comic Sans MS" panose="030F0702030302020204" pitchFamily="66" charset="0"/>
              </a:rPr>
              <a:t> </a:t>
            </a:r>
            <a:r>
              <a:rPr lang="hr-HR" sz="1800" dirty="0" err="1">
                <a:latin typeface="Comic Sans MS" panose="030F0702030302020204" pitchFamily="66" charset="0"/>
              </a:rPr>
              <a:t>about</a:t>
            </a:r>
            <a:r>
              <a:rPr lang="hr-HR" sz="1800" dirty="0">
                <a:latin typeface="Comic Sans MS" panose="030F0702030302020204" pitchFamily="66" charset="0"/>
              </a:rPr>
              <a:t> </a:t>
            </a:r>
            <a:r>
              <a:rPr lang="hr-HR" sz="1800" dirty="0" err="1">
                <a:latin typeface="Comic Sans MS" panose="030F0702030302020204" pitchFamily="66" charset="0"/>
              </a:rPr>
              <a:t>my</a:t>
            </a:r>
            <a:r>
              <a:rPr lang="hr-HR" sz="1800" dirty="0">
                <a:latin typeface="Comic Sans MS" panose="030F0702030302020204" pitchFamily="66" charset="0"/>
              </a:rPr>
              <a:t> </a:t>
            </a:r>
            <a:r>
              <a:rPr lang="hr-HR" sz="1800" dirty="0" err="1">
                <a:latin typeface="Comic Sans MS" panose="030F0702030302020204" pitchFamily="66" charset="0"/>
              </a:rPr>
              <a:t>journey</a:t>
            </a:r>
            <a:r>
              <a:rPr lang="hr-HR" sz="1800" dirty="0">
                <a:latin typeface="Comic Sans MS" panose="030F0702030302020204" pitchFamily="66" charset="0"/>
              </a:rPr>
              <a:t> home. </a:t>
            </a:r>
            <a:r>
              <a:rPr lang="hr-HR" sz="1800" dirty="0" err="1">
                <a:latin typeface="Comic Sans MS" panose="030F0702030302020204" pitchFamily="66" charset="0"/>
              </a:rPr>
              <a:t>The</a:t>
            </a:r>
            <a:r>
              <a:rPr lang="hr-HR" sz="1800" dirty="0">
                <a:latin typeface="Comic Sans MS" panose="030F0702030302020204" pitchFamily="66" charset="0"/>
              </a:rPr>
              <a:t> </a:t>
            </a:r>
            <a:r>
              <a:rPr lang="hr-HR" sz="1800" dirty="0" err="1">
                <a:latin typeface="Comic Sans MS" panose="030F0702030302020204" pitchFamily="66" charset="0"/>
              </a:rPr>
              <a:t>weather</a:t>
            </a:r>
            <a:r>
              <a:rPr lang="hr-HR" sz="1800" dirty="0">
                <a:latin typeface="Comic Sans MS" panose="030F0702030302020204" pitchFamily="66" charset="0"/>
              </a:rPr>
              <a:t> </a:t>
            </a:r>
            <a:r>
              <a:rPr lang="hr-HR" sz="1800" dirty="0" err="1">
                <a:latin typeface="Comic Sans MS" panose="030F0702030302020204" pitchFamily="66" charset="0"/>
              </a:rPr>
              <a:t>was</a:t>
            </a:r>
            <a:r>
              <a:rPr lang="hr-HR" sz="1800" dirty="0">
                <a:latin typeface="Comic Sans MS" panose="030F0702030302020204" pitchFamily="66" charset="0"/>
              </a:rPr>
              <a:t> </a:t>
            </a:r>
            <a:r>
              <a:rPr lang="hr-HR" sz="1800" dirty="0" err="1">
                <a:latin typeface="Comic Sans MS" panose="030F0702030302020204" pitchFamily="66" charset="0"/>
              </a:rPr>
              <a:t>terrible</a:t>
            </a:r>
            <a:r>
              <a:rPr lang="hr-HR" sz="1800" dirty="0">
                <a:latin typeface="Comic Sans MS" panose="030F0702030302020204" pitchFamily="66" charset="0"/>
              </a:rPr>
              <a:t> </a:t>
            </a:r>
            <a:r>
              <a:rPr lang="hr-HR" sz="1800" dirty="0" err="1">
                <a:latin typeface="Comic Sans MS" panose="030F0702030302020204" pitchFamily="66" charset="0"/>
              </a:rPr>
              <a:t>and</a:t>
            </a:r>
            <a:r>
              <a:rPr lang="hr-HR" sz="1800" dirty="0">
                <a:latin typeface="Comic Sans MS" panose="030F0702030302020204" pitchFamily="66" charset="0"/>
              </a:rPr>
              <a:t> </a:t>
            </a:r>
            <a:r>
              <a:rPr lang="hr-HR" sz="1800" dirty="0" err="1">
                <a:latin typeface="Comic Sans MS" panose="030F0702030302020204" pitchFamily="66" charset="0"/>
              </a:rPr>
              <a:t>it</a:t>
            </a:r>
            <a:r>
              <a:rPr lang="hr-HR" sz="1800" dirty="0">
                <a:latin typeface="Comic Sans MS" panose="030F0702030302020204" pitchFamily="66" charset="0"/>
              </a:rPr>
              <a:t> </a:t>
            </a:r>
            <a:r>
              <a:rPr lang="hr-HR" sz="1800" dirty="0" err="1">
                <a:latin typeface="Comic Sans MS" panose="030F0702030302020204" pitchFamily="66" charset="0"/>
              </a:rPr>
              <a:t>was</a:t>
            </a:r>
            <a:r>
              <a:rPr lang="hr-HR" sz="1800" dirty="0">
                <a:latin typeface="Comic Sans MS" panose="030F0702030302020204" pitchFamily="66" charset="0"/>
              </a:rPr>
              <a:t> </a:t>
            </a:r>
            <a:r>
              <a:rPr lang="hr-HR" sz="1800" dirty="0" err="1">
                <a:latin typeface="Comic Sans MS" panose="030F0702030302020204" pitchFamily="66" charset="0"/>
              </a:rPr>
              <a:t>nearly</a:t>
            </a:r>
            <a:r>
              <a:rPr lang="hr-HR" sz="1800" dirty="0">
                <a:latin typeface="Comic Sans MS" panose="030F0702030302020204" pitchFamily="66" charset="0"/>
              </a:rPr>
              <a:t> </a:t>
            </a:r>
            <a:r>
              <a:rPr lang="hr-HR" sz="1800" dirty="0" err="1">
                <a:latin typeface="Comic Sans MS" panose="030F0702030302020204" pitchFamily="66" charset="0"/>
              </a:rPr>
              <a:t>midnight</a:t>
            </a:r>
            <a:r>
              <a:rPr lang="hr-HR" sz="1800" dirty="0">
                <a:latin typeface="Comic Sans MS" panose="030F0702030302020204" pitchFamily="66" charset="0"/>
              </a:rPr>
              <a:t> </a:t>
            </a:r>
            <a:r>
              <a:rPr lang="hr-HR" sz="1800" dirty="0" err="1">
                <a:latin typeface="Comic Sans MS" panose="030F0702030302020204" pitchFamily="66" charset="0"/>
              </a:rPr>
              <a:t>when</a:t>
            </a:r>
            <a:r>
              <a:rPr lang="hr-HR" sz="1800" dirty="0">
                <a:latin typeface="Comic Sans MS" panose="030F0702030302020204" pitchFamily="66" charset="0"/>
              </a:rPr>
              <a:t> </a:t>
            </a:r>
            <a:r>
              <a:rPr lang="hr-HR" sz="1800" dirty="0" err="1">
                <a:latin typeface="Comic Sans MS" panose="030F0702030302020204" pitchFamily="66" charset="0"/>
              </a:rPr>
              <a:t>my</a:t>
            </a:r>
            <a:r>
              <a:rPr lang="hr-HR" sz="1800" dirty="0">
                <a:latin typeface="Comic Sans MS" panose="030F0702030302020204" pitchFamily="66" charset="0"/>
              </a:rPr>
              <a:t> </a:t>
            </a:r>
            <a:r>
              <a:rPr lang="hr-HR" sz="1800" dirty="0" err="1">
                <a:latin typeface="Comic Sans MS" panose="030F0702030302020204" pitchFamily="66" charset="0"/>
              </a:rPr>
              <a:t>flight</a:t>
            </a:r>
            <a:r>
              <a:rPr lang="hr-HR" sz="1800" dirty="0">
                <a:latin typeface="Comic Sans MS" panose="030F0702030302020204" pitchFamily="66" charset="0"/>
              </a:rPr>
              <a:t> </a:t>
            </a:r>
            <a:r>
              <a:rPr lang="hr-HR" sz="1800" dirty="0" err="1">
                <a:latin typeface="Comic Sans MS" panose="030F0702030302020204" pitchFamily="66" charset="0"/>
              </a:rPr>
              <a:t>left</a:t>
            </a:r>
            <a:r>
              <a:rPr lang="hr-HR" sz="1800" dirty="0">
                <a:latin typeface="Comic Sans MS" panose="030F0702030302020204" pitchFamily="66" charset="0"/>
              </a:rPr>
              <a:t>! I </a:t>
            </a:r>
            <a:r>
              <a:rPr lang="hr-HR" sz="1800" dirty="0" err="1">
                <a:latin typeface="Comic Sans MS" panose="030F0702030302020204" pitchFamily="66" charset="0"/>
              </a:rPr>
              <a:t>started</a:t>
            </a:r>
            <a:r>
              <a:rPr lang="hr-HR" sz="1800" dirty="0">
                <a:latin typeface="Comic Sans MS" panose="030F0702030302020204" pitchFamily="66" charset="0"/>
              </a:rPr>
              <a:t> </a:t>
            </a:r>
            <a:r>
              <a:rPr lang="hr-HR" sz="1800" dirty="0" err="1">
                <a:latin typeface="Comic Sans MS" panose="030F0702030302020204" pitchFamily="66" charset="0"/>
              </a:rPr>
              <a:t>talking</a:t>
            </a:r>
            <a:r>
              <a:rPr lang="hr-HR" sz="1800" dirty="0">
                <a:latin typeface="Comic Sans MS" panose="030F0702030302020204" pitchFamily="66" charset="0"/>
              </a:rPr>
              <a:t> to a </a:t>
            </a:r>
            <a:r>
              <a:rPr lang="hr-HR" sz="1800" dirty="0" err="1">
                <a:latin typeface="Comic Sans MS" panose="030F0702030302020204" pitchFamily="66" charset="0"/>
              </a:rPr>
              <a:t>nice</a:t>
            </a:r>
            <a:r>
              <a:rPr lang="hr-HR" sz="1800" dirty="0">
                <a:latin typeface="Comic Sans MS" panose="030F0702030302020204" pitchFamily="66" charset="0"/>
              </a:rPr>
              <a:t> </a:t>
            </a:r>
            <a:r>
              <a:rPr lang="hr-HR" sz="1800" dirty="0" err="1">
                <a:latin typeface="Comic Sans MS" panose="030F0702030302020204" pitchFamily="66" charset="0"/>
              </a:rPr>
              <a:t>girl</a:t>
            </a:r>
            <a:r>
              <a:rPr lang="hr-HR" sz="1800" dirty="0">
                <a:latin typeface="Comic Sans MS" panose="030F0702030302020204" pitchFamily="66" charset="0"/>
              </a:rPr>
              <a:t> </a:t>
            </a:r>
            <a:r>
              <a:rPr lang="hr-HR" sz="1800" dirty="0" err="1">
                <a:latin typeface="Comic Sans MS" panose="030F0702030302020204" pitchFamily="66" charset="0"/>
              </a:rPr>
              <a:t>from</a:t>
            </a:r>
            <a:r>
              <a:rPr lang="hr-HR" sz="1800" dirty="0">
                <a:latin typeface="Comic Sans MS" panose="030F0702030302020204" pitchFamily="66" charset="0"/>
              </a:rPr>
              <a:t> </a:t>
            </a:r>
            <a:r>
              <a:rPr lang="hr-HR" sz="1800" dirty="0" err="1">
                <a:latin typeface="Comic Sans MS" panose="030F0702030302020204" pitchFamily="66" charset="0"/>
              </a:rPr>
              <a:t>my</a:t>
            </a:r>
            <a:r>
              <a:rPr lang="hr-HR" sz="1800" dirty="0">
                <a:latin typeface="Comic Sans MS" panose="030F0702030302020204" pitchFamily="66" charset="0"/>
              </a:rPr>
              <a:t> </a:t>
            </a:r>
            <a:r>
              <a:rPr lang="hr-HR" sz="1800" dirty="0" err="1">
                <a:latin typeface="Comic Sans MS" panose="030F0702030302020204" pitchFamily="66" charset="0"/>
              </a:rPr>
              <a:t>city</a:t>
            </a:r>
            <a:r>
              <a:rPr lang="hr-HR" sz="1800" dirty="0">
                <a:latin typeface="Comic Sans MS" panose="030F0702030302020204" pitchFamily="66" charset="0"/>
              </a:rPr>
              <a:t> </a:t>
            </a:r>
            <a:r>
              <a:rPr lang="hr-HR" sz="1800" dirty="0" err="1">
                <a:latin typeface="Comic Sans MS" panose="030F0702030302020204" pitchFamily="66" charset="0"/>
              </a:rPr>
              <a:t>and</a:t>
            </a:r>
            <a:r>
              <a:rPr lang="hr-HR" sz="1800" dirty="0">
                <a:latin typeface="Comic Sans MS" panose="030F0702030302020204" pitchFamily="66" charset="0"/>
              </a:rPr>
              <a:t> </a:t>
            </a:r>
            <a:r>
              <a:rPr lang="hr-HR" sz="1800" dirty="0" err="1">
                <a:latin typeface="Comic Sans MS" panose="030F0702030302020204" pitchFamily="66" charset="0"/>
              </a:rPr>
              <a:t>we</a:t>
            </a:r>
            <a:r>
              <a:rPr lang="hr-HR" sz="1800" dirty="0">
                <a:latin typeface="Comic Sans MS" panose="030F0702030302020204" pitchFamily="66" charset="0"/>
              </a:rPr>
              <a:t> are </a:t>
            </a:r>
            <a:r>
              <a:rPr lang="hr-HR" sz="1800" dirty="0" err="1">
                <a:latin typeface="Comic Sans MS" panose="030F0702030302020204" pitchFamily="66" charset="0"/>
              </a:rPr>
              <a:t>going</a:t>
            </a:r>
            <a:r>
              <a:rPr lang="hr-HR" sz="1800" dirty="0">
                <a:latin typeface="Comic Sans MS" panose="030F0702030302020204" pitchFamily="66" charset="0"/>
              </a:rPr>
              <a:t> to </a:t>
            </a:r>
            <a:r>
              <a:rPr lang="hr-HR" sz="1800" dirty="0" err="1">
                <a:latin typeface="Comic Sans MS" panose="030F0702030302020204" pitchFamily="66" charset="0"/>
              </a:rPr>
              <a:t>meet</a:t>
            </a:r>
            <a:r>
              <a:rPr lang="hr-HR" sz="1800" dirty="0">
                <a:latin typeface="Comic Sans MS" panose="030F0702030302020204" pitchFamily="66" charset="0"/>
              </a:rPr>
              <a:t> for </a:t>
            </a:r>
            <a:r>
              <a:rPr lang="hr-HR" sz="1800" dirty="0" err="1">
                <a:latin typeface="Comic Sans MS" panose="030F0702030302020204" pitchFamily="66" charset="0"/>
              </a:rPr>
              <a:t>coffee</a:t>
            </a:r>
            <a:r>
              <a:rPr lang="hr-HR" sz="1800" dirty="0">
                <a:latin typeface="Comic Sans MS" panose="030F0702030302020204" pitchFamily="66" charset="0"/>
              </a:rPr>
              <a:t>.</a:t>
            </a:r>
          </a:p>
          <a:p>
            <a:pPr marL="0" indent="0">
              <a:lnSpc>
                <a:spcPct val="90000"/>
              </a:lnSpc>
              <a:buNone/>
            </a:pPr>
            <a:r>
              <a:rPr lang="hr-HR" sz="1800" dirty="0" err="1">
                <a:latin typeface="Comic Sans MS" panose="030F0702030302020204" pitchFamily="66" charset="0"/>
              </a:rPr>
              <a:t>It’s</a:t>
            </a:r>
            <a:r>
              <a:rPr lang="hr-HR" sz="1800" dirty="0">
                <a:latin typeface="Comic Sans MS" panose="030F0702030302020204" pitchFamily="66" charset="0"/>
              </a:rPr>
              <a:t> a ________ </a:t>
            </a:r>
            <a:r>
              <a:rPr lang="hr-HR" sz="1800" dirty="0" err="1">
                <a:latin typeface="Comic Sans MS" panose="030F0702030302020204" pitchFamily="66" charset="0"/>
              </a:rPr>
              <a:t>you</a:t>
            </a:r>
            <a:r>
              <a:rPr lang="hr-HR" sz="1800" dirty="0">
                <a:latin typeface="Comic Sans MS" panose="030F0702030302020204" pitchFamily="66" charset="0"/>
              </a:rPr>
              <a:t> </a:t>
            </a:r>
            <a:r>
              <a:rPr lang="hr-HR" sz="1800" dirty="0" err="1">
                <a:latin typeface="Comic Sans MS" panose="030F0702030302020204" pitchFamily="66" charset="0"/>
              </a:rPr>
              <a:t>can’t</a:t>
            </a:r>
            <a:r>
              <a:rPr lang="hr-HR" sz="1800" dirty="0">
                <a:latin typeface="Comic Sans MS" panose="030F0702030302020204" pitchFamily="66" charset="0"/>
              </a:rPr>
              <a:t> </a:t>
            </a:r>
            <a:r>
              <a:rPr lang="hr-HR" sz="1800" dirty="0" err="1">
                <a:latin typeface="Comic Sans MS" panose="030F0702030302020204" pitchFamily="66" charset="0"/>
              </a:rPr>
              <a:t>come</a:t>
            </a:r>
            <a:r>
              <a:rPr lang="hr-HR" sz="1800" dirty="0">
                <a:latin typeface="Comic Sans MS" panose="030F0702030302020204" pitchFamily="66" charset="0"/>
              </a:rPr>
              <a:t> to </a:t>
            </a:r>
            <a:r>
              <a:rPr lang="hr-HR" sz="1800" dirty="0" err="1">
                <a:latin typeface="Comic Sans MS" panose="030F0702030302020204" pitchFamily="66" charset="0"/>
              </a:rPr>
              <a:t>visit</a:t>
            </a:r>
            <a:r>
              <a:rPr lang="hr-HR" sz="1800" dirty="0">
                <a:latin typeface="Comic Sans MS" panose="030F0702030302020204" pitchFamily="66" charset="0"/>
              </a:rPr>
              <a:t> me </a:t>
            </a:r>
            <a:r>
              <a:rPr lang="hr-HR" sz="1800" dirty="0" err="1">
                <a:latin typeface="Comic Sans MS" panose="030F0702030302020204" pitchFamily="66" charset="0"/>
              </a:rPr>
              <a:t>next</a:t>
            </a:r>
            <a:r>
              <a:rPr lang="hr-HR" sz="1800" dirty="0">
                <a:latin typeface="Comic Sans MS" panose="030F0702030302020204" pitchFamily="66" charset="0"/>
              </a:rPr>
              <a:t> </a:t>
            </a:r>
            <a:r>
              <a:rPr lang="hr-HR" sz="1800" dirty="0" err="1">
                <a:latin typeface="Comic Sans MS" panose="030F0702030302020204" pitchFamily="66" charset="0"/>
              </a:rPr>
              <a:t>month</a:t>
            </a:r>
            <a:r>
              <a:rPr lang="hr-HR" sz="1800" dirty="0">
                <a:latin typeface="Comic Sans MS" panose="030F0702030302020204" pitchFamily="66" charset="0"/>
              </a:rPr>
              <a:t>. </a:t>
            </a:r>
            <a:r>
              <a:rPr lang="hr-HR" sz="1800" dirty="0" err="1">
                <a:latin typeface="Comic Sans MS" panose="030F0702030302020204" pitchFamily="66" charset="0"/>
              </a:rPr>
              <a:t>Perhaps</a:t>
            </a:r>
            <a:r>
              <a:rPr lang="hr-HR" sz="1800" dirty="0">
                <a:latin typeface="Comic Sans MS" panose="030F0702030302020204" pitchFamily="66" charset="0"/>
              </a:rPr>
              <a:t> </a:t>
            </a:r>
            <a:r>
              <a:rPr lang="hr-HR" sz="1800" dirty="0" err="1">
                <a:latin typeface="Comic Sans MS" panose="030F0702030302020204" pitchFamily="66" charset="0"/>
              </a:rPr>
              <a:t>you</a:t>
            </a:r>
            <a:r>
              <a:rPr lang="hr-HR" sz="1800" dirty="0">
                <a:latin typeface="Comic Sans MS" panose="030F0702030302020204" pitchFamily="66" charset="0"/>
              </a:rPr>
              <a:t> </a:t>
            </a:r>
            <a:r>
              <a:rPr lang="hr-HR" sz="1800" dirty="0" err="1">
                <a:latin typeface="Comic Sans MS" panose="030F0702030302020204" pitchFamily="66" charset="0"/>
              </a:rPr>
              <a:t>can</a:t>
            </a:r>
            <a:r>
              <a:rPr lang="hr-HR" sz="1800" dirty="0">
                <a:latin typeface="Comic Sans MS" panose="030F0702030302020204" pitchFamily="66" charset="0"/>
              </a:rPr>
              <a:t> </a:t>
            </a:r>
            <a:r>
              <a:rPr lang="hr-HR" sz="1800" dirty="0" err="1">
                <a:latin typeface="Comic Sans MS" panose="030F0702030302020204" pitchFamily="66" charset="0"/>
              </a:rPr>
              <a:t>come</a:t>
            </a:r>
            <a:r>
              <a:rPr lang="hr-HR" sz="1800" dirty="0">
                <a:latin typeface="Comic Sans MS" panose="030F0702030302020204" pitchFamily="66" charset="0"/>
              </a:rPr>
              <a:t> </a:t>
            </a:r>
            <a:r>
              <a:rPr lang="hr-HR" sz="1800" dirty="0" err="1">
                <a:latin typeface="Comic Sans MS" panose="030F0702030302020204" pitchFamily="66" charset="0"/>
              </a:rPr>
              <a:t>in</a:t>
            </a:r>
            <a:r>
              <a:rPr lang="hr-HR" sz="1800" dirty="0">
                <a:latin typeface="Comic Sans MS" panose="030F0702030302020204" pitchFamily="66" charset="0"/>
              </a:rPr>
              <a:t> </a:t>
            </a:r>
            <a:r>
              <a:rPr lang="hr-HR" sz="1800" dirty="0" err="1">
                <a:latin typeface="Comic Sans MS" panose="030F0702030302020204" pitchFamily="66" charset="0"/>
              </a:rPr>
              <a:t>the</a:t>
            </a:r>
            <a:r>
              <a:rPr lang="hr-HR" sz="1800" dirty="0">
                <a:latin typeface="Comic Sans MS" panose="030F0702030302020204" pitchFamily="66" charset="0"/>
              </a:rPr>
              <a:t> </a:t>
            </a:r>
            <a:r>
              <a:rPr lang="hr-HR" sz="1800" dirty="0" err="1">
                <a:latin typeface="Comic Sans MS" panose="030F0702030302020204" pitchFamily="66" charset="0"/>
              </a:rPr>
              <a:t>summer</a:t>
            </a:r>
            <a:r>
              <a:rPr lang="hr-HR" sz="1800" dirty="0">
                <a:latin typeface="Comic Sans MS" panose="030F0702030302020204" pitchFamily="66" charset="0"/>
              </a:rPr>
              <a:t> </a:t>
            </a:r>
            <a:r>
              <a:rPr lang="hr-HR" sz="1800" dirty="0" err="1">
                <a:latin typeface="Comic Sans MS" panose="030F0702030302020204" pitchFamily="66" charset="0"/>
              </a:rPr>
              <a:t>instead</a:t>
            </a:r>
            <a:r>
              <a:rPr lang="hr-HR" sz="1800" dirty="0">
                <a:latin typeface="Comic Sans MS" panose="030F0702030302020204" pitchFamily="66" charset="0"/>
              </a:rPr>
              <a:t>. </a:t>
            </a:r>
            <a:r>
              <a:rPr lang="hr-HR" sz="1800" dirty="0" err="1">
                <a:latin typeface="Comic Sans MS" panose="030F0702030302020204" pitchFamily="66" charset="0"/>
              </a:rPr>
              <a:t>It’s</a:t>
            </a:r>
            <a:r>
              <a:rPr lang="hr-HR" sz="1800" dirty="0">
                <a:latin typeface="Comic Sans MS" panose="030F0702030302020204" pitchFamily="66" charset="0"/>
              </a:rPr>
              <a:t> </a:t>
            </a:r>
            <a:r>
              <a:rPr lang="hr-HR" sz="1800" dirty="0" err="1">
                <a:latin typeface="Comic Sans MS" panose="030F0702030302020204" pitchFamily="66" charset="0"/>
              </a:rPr>
              <a:t>my</a:t>
            </a:r>
            <a:r>
              <a:rPr lang="hr-HR" sz="1800" dirty="0">
                <a:latin typeface="Comic Sans MS" panose="030F0702030302020204" pitchFamily="66" charset="0"/>
              </a:rPr>
              <a:t> </a:t>
            </a:r>
            <a:r>
              <a:rPr lang="hr-HR" sz="1800" dirty="0" err="1">
                <a:latin typeface="Comic Sans MS" panose="030F0702030302020204" pitchFamily="66" charset="0"/>
              </a:rPr>
              <a:t>eighteenth</a:t>
            </a:r>
            <a:r>
              <a:rPr lang="hr-HR" sz="1800" dirty="0">
                <a:latin typeface="Comic Sans MS" panose="030F0702030302020204" pitchFamily="66" charset="0"/>
              </a:rPr>
              <a:t> </a:t>
            </a:r>
            <a:r>
              <a:rPr lang="hr-HR" sz="1800" dirty="0" err="1">
                <a:latin typeface="Comic Sans MS" panose="030F0702030302020204" pitchFamily="66" charset="0"/>
              </a:rPr>
              <a:t>birthday</a:t>
            </a:r>
            <a:r>
              <a:rPr lang="hr-HR" sz="1800" dirty="0">
                <a:latin typeface="Comic Sans MS" panose="030F0702030302020204" pitchFamily="66" charset="0"/>
              </a:rPr>
              <a:t> </a:t>
            </a:r>
            <a:r>
              <a:rPr lang="hr-HR" sz="1800" dirty="0" err="1">
                <a:latin typeface="Comic Sans MS" panose="030F0702030302020204" pitchFamily="66" charset="0"/>
              </a:rPr>
              <a:t>in</a:t>
            </a:r>
            <a:r>
              <a:rPr lang="hr-HR" sz="1800" dirty="0">
                <a:latin typeface="Comic Sans MS" panose="030F0702030302020204" pitchFamily="66" charset="0"/>
              </a:rPr>
              <a:t> August </a:t>
            </a:r>
            <a:r>
              <a:rPr lang="hr-HR" sz="1800" dirty="0" err="1">
                <a:latin typeface="Comic Sans MS" panose="030F0702030302020204" pitchFamily="66" charset="0"/>
              </a:rPr>
              <a:t>and</a:t>
            </a:r>
            <a:r>
              <a:rPr lang="hr-HR" sz="1800" dirty="0">
                <a:latin typeface="Comic Sans MS" panose="030F0702030302020204" pitchFamily="66" charset="0"/>
              </a:rPr>
              <a:t> </a:t>
            </a:r>
            <a:r>
              <a:rPr lang="hr-HR" sz="1800" dirty="0" err="1">
                <a:latin typeface="Comic Sans MS" panose="030F0702030302020204" pitchFamily="66" charset="0"/>
              </a:rPr>
              <a:t>I’m</a:t>
            </a:r>
            <a:r>
              <a:rPr lang="hr-HR" sz="1800" dirty="0">
                <a:latin typeface="Comic Sans MS" panose="030F0702030302020204" pitchFamily="66" charset="0"/>
              </a:rPr>
              <a:t> </a:t>
            </a:r>
            <a:r>
              <a:rPr lang="hr-HR" sz="1800" dirty="0" err="1">
                <a:latin typeface="Comic Sans MS" panose="030F0702030302020204" pitchFamily="66" charset="0"/>
              </a:rPr>
              <a:t>having</a:t>
            </a:r>
            <a:r>
              <a:rPr lang="hr-HR" sz="1800" dirty="0">
                <a:latin typeface="Comic Sans MS" panose="030F0702030302020204" pitchFamily="66" charset="0"/>
              </a:rPr>
              <a:t> a </a:t>
            </a:r>
            <a:r>
              <a:rPr lang="hr-HR" sz="1800" dirty="0" err="1">
                <a:latin typeface="Comic Sans MS" panose="030F0702030302020204" pitchFamily="66" charset="0"/>
              </a:rPr>
              <a:t>big</a:t>
            </a:r>
            <a:r>
              <a:rPr lang="hr-HR" sz="1800" dirty="0">
                <a:latin typeface="Comic Sans MS" panose="030F0702030302020204" pitchFamily="66" charset="0"/>
              </a:rPr>
              <a:t> party. I </a:t>
            </a:r>
            <a:r>
              <a:rPr lang="hr-HR" sz="1800" dirty="0" err="1">
                <a:latin typeface="Comic Sans MS" panose="030F0702030302020204" pitchFamily="66" charset="0"/>
              </a:rPr>
              <a:t>hope</a:t>
            </a:r>
            <a:r>
              <a:rPr lang="hr-HR" sz="1800" dirty="0">
                <a:latin typeface="Comic Sans MS" panose="030F0702030302020204" pitchFamily="66" charset="0"/>
              </a:rPr>
              <a:t> </a:t>
            </a:r>
            <a:r>
              <a:rPr lang="hr-HR" sz="1800" dirty="0" err="1">
                <a:latin typeface="Comic Sans MS" panose="030F0702030302020204" pitchFamily="66" charset="0"/>
              </a:rPr>
              <a:t>you</a:t>
            </a:r>
            <a:r>
              <a:rPr lang="hr-HR" sz="1800" dirty="0">
                <a:latin typeface="Comic Sans MS" panose="030F0702030302020204" pitchFamily="66" charset="0"/>
              </a:rPr>
              <a:t> </a:t>
            </a:r>
            <a:r>
              <a:rPr lang="hr-HR" sz="1800" dirty="0" err="1">
                <a:latin typeface="Comic Sans MS" panose="030F0702030302020204" pitchFamily="66" charset="0"/>
              </a:rPr>
              <a:t>can</a:t>
            </a:r>
            <a:r>
              <a:rPr lang="hr-HR" sz="1800" dirty="0">
                <a:latin typeface="Comic Sans MS" panose="030F0702030302020204" pitchFamily="66" charset="0"/>
              </a:rPr>
              <a:t> _________ </a:t>
            </a:r>
            <a:r>
              <a:rPr lang="hr-HR" sz="1800" dirty="0" err="1">
                <a:latin typeface="Comic Sans MS" panose="030F0702030302020204" pitchFamily="66" charset="0"/>
              </a:rPr>
              <a:t>it</a:t>
            </a:r>
            <a:r>
              <a:rPr lang="hr-HR" sz="1800" dirty="0">
                <a:latin typeface="Comic Sans MS" panose="030F0702030302020204" pitchFamily="66" charset="0"/>
              </a:rPr>
              <a:t>.</a:t>
            </a:r>
          </a:p>
          <a:p>
            <a:pPr marL="0" indent="0">
              <a:lnSpc>
                <a:spcPct val="90000"/>
              </a:lnSpc>
              <a:buNone/>
            </a:pPr>
            <a:r>
              <a:rPr lang="hr-HR" sz="1800" dirty="0">
                <a:latin typeface="Comic Sans MS" panose="030F0702030302020204" pitchFamily="66" charset="0"/>
              </a:rPr>
              <a:t>I must </a:t>
            </a:r>
            <a:r>
              <a:rPr lang="hr-HR" sz="1800" dirty="0" err="1">
                <a:latin typeface="Comic Sans MS" panose="030F0702030302020204" pitchFamily="66" charset="0"/>
              </a:rPr>
              <a:t>be</a:t>
            </a:r>
            <a:r>
              <a:rPr lang="hr-HR" sz="1800" dirty="0">
                <a:latin typeface="Comic Sans MS" panose="030F0702030302020204" pitchFamily="66" charset="0"/>
              </a:rPr>
              <a:t> _________ </a:t>
            </a:r>
            <a:r>
              <a:rPr lang="hr-HR" sz="1800" dirty="0" err="1">
                <a:latin typeface="Comic Sans MS" panose="030F0702030302020204" pitchFamily="66" charset="0"/>
              </a:rPr>
              <a:t>now</a:t>
            </a:r>
            <a:r>
              <a:rPr lang="hr-HR" sz="1800" dirty="0">
                <a:latin typeface="Comic Sans MS" panose="030F0702030302020204" pitchFamily="66" charset="0"/>
              </a:rPr>
              <a:t>. </a:t>
            </a:r>
            <a:r>
              <a:rPr lang="hr-HR" sz="1800" dirty="0" err="1">
                <a:latin typeface="Comic Sans MS" panose="030F0702030302020204" pitchFamily="66" charset="0"/>
              </a:rPr>
              <a:t>Homework</a:t>
            </a:r>
            <a:r>
              <a:rPr lang="hr-HR" sz="1800" dirty="0">
                <a:latin typeface="Comic Sans MS" panose="030F0702030302020204" pitchFamily="66" charset="0"/>
              </a:rPr>
              <a:t> </a:t>
            </a:r>
            <a:r>
              <a:rPr lang="hr-HR" sz="1800" dirty="0" err="1">
                <a:latin typeface="Comic Sans MS" panose="030F0702030302020204" pitchFamily="66" charset="0"/>
              </a:rPr>
              <a:t>is</a:t>
            </a:r>
            <a:r>
              <a:rPr lang="hr-HR" sz="1800" dirty="0">
                <a:latin typeface="Comic Sans MS" panose="030F0702030302020204" pitchFamily="66" charset="0"/>
              </a:rPr>
              <a:t> waiting </a:t>
            </a:r>
            <a:r>
              <a:rPr lang="hr-HR" sz="1800" dirty="0">
                <a:latin typeface="Comic Sans MS" panose="030F0702030302020204" pitchFamily="66" charset="0"/>
                <a:sym typeface="Wingdings" panose="05000000000000000000" pitchFamily="2" charset="2"/>
              </a:rPr>
              <a:t></a:t>
            </a:r>
          </a:p>
          <a:p>
            <a:pPr marL="0" indent="0">
              <a:lnSpc>
                <a:spcPct val="90000"/>
              </a:lnSpc>
              <a:buNone/>
            </a:pPr>
            <a:r>
              <a:rPr lang="hr-HR" sz="1800" dirty="0" err="1">
                <a:latin typeface="Comic Sans MS" panose="030F0702030302020204" pitchFamily="66" charset="0"/>
                <a:sym typeface="Wingdings" panose="05000000000000000000" pitchFamily="2" charset="2"/>
              </a:rPr>
              <a:t>Look</a:t>
            </a:r>
            <a:r>
              <a:rPr lang="hr-HR" sz="1800" dirty="0">
                <a:latin typeface="Comic Sans MS" panose="030F0702030302020204" pitchFamily="66" charset="0"/>
                <a:sym typeface="Wingdings" panose="05000000000000000000" pitchFamily="2" charset="2"/>
              </a:rPr>
              <a:t> </a:t>
            </a:r>
            <a:r>
              <a:rPr lang="hr-HR" sz="1800" dirty="0" err="1">
                <a:latin typeface="Comic Sans MS" panose="030F0702030302020204" pitchFamily="66" charset="0"/>
                <a:sym typeface="Wingdings" panose="05000000000000000000" pitchFamily="2" charset="2"/>
              </a:rPr>
              <a:t>forward</a:t>
            </a:r>
            <a:r>
              <a:rPr lang="hr-HR" sz="1800" dirty="0">
                <a:latin typeface="Comic Sans MS" panose="030F0702030302020204" pitchFamily="66" charset="0"/>
                <a:sym typeface="Wingdings" panose="05000000000000000000" pitchFamily="2" charset="2"/>
              </a:rPr>
              <a:t> to __________ </a:t>
            </a:r>
            <a:r>
              <a:rPr lang="hr-HR" sz="1800" dirty="0" err="1">
                <a:latin typeface="Comic Sans MS" panose="030F0702030302020204" pitchFamily="66" charset="0"/>
                <a:sym typeface="Wingdings" panose="05000000000000000000" pitchFamily="2" charset="2"/>
              </a:rPr>
              <a:t>you</a:t>
            </a:r>
            <a:r>
              <a:rPr lang="hr-HR" sz="1800" dirty="0">
                <a:latin typeface="Comic Sans MS" panose="030F0702030302020204" pitchFamily="66" charset="0"/>
                <a:sym typeface="Wingdings" panose="05000000000000000000" pitchFamily="2" charset="2"/>
              </a:rPr>
              <a:t> </a:t>
            </a:r>
            <a:r>
              <a:rPr lang="hr-HR" sz="1800" dirty="0" err="1">
                <a:latin typeface="Comic Sans MS" panose="030F0702030302020204" pitchFamily="66" charset="0"/>
                <a:sym typeface="Wingdings" panose="05000000000000000000" pitchFamily="2" charset="2"/>
              </a:rPr>
              <a:t>in</a:t>
            </a:r>
            <a:r>
              <a:rPr lang="hr-HR" sz="1800" dirty="0">
                <a:latin typeface="Comic Sans MS" panose="030F0702030302020204" pitchFamily="66" charset="0"/>
                <a:sym typeface="Wingdings" panose="05000000000000000000" pitchFamily="2" charset="2"/>
              </a:rPr>
              <a:t> </a:t>
            </a:r>
            <a:r>
              <a:rPr lang="hr-HR" sz="1800" dirty="0" err="1">
                <a:latin typeface="Comic Sans MS" panose="030F0702030302020204" pitchFamily="66" charset="0"/>
                <a:sym typeface="Wingdings" panose="05000000000000000000" pitchFamily="2" charset="2"/>
              </a:rPr>
              <a:t>the</a:t>
            </a:r>
            <a:r>
              <a:rPr lang="hr-HR" sz="1800" dirty="0">
                <a:latin typeface="Comic Sans MS" panose="030F0702030302020204" pitchFamily="66" charset="0"/>
                <a:sym typeface="Wingdings" panose="05000000000000000000" pitchFamily="2" charset="2"/>
              </a:rPr>
              <a:t> </a:t>
            </a:r>
            <a:r>
              <a:rPr lang="hr-HR" sz="1800" dirty="0" err="1">
                <a:latin typeface="Comic Sans MS" panose="030F0702030302020204" pitchFamily="66" charset="0"/>
                <a:sym typeface="Wingdings" panose="05000000000000000000" pitchFamily="2" charset="2"/>
              </a:rPr>
              <a:t>summer</a:t>
            </a:r>
            <a:r>
              <a:rPr lang="hr-HR" sz="1800" dirty="0">
                <a:latin typeface="Comic Sans MS" panose="030F0702030302020204" pitchFamily="66" charset="0"/>
                <a:sym typeface="Wingdings" panose="05000000000000000000" pitchFamily="2" charset="2"/>
              </a:rPr>
              <a:t> I </a:t>
            </a:r>
            <a:r>
              <a:rPr lang="hr-HR" sz="1800" dirty="0" err="1">
                <a:latin typeface="Comic Sans MS" panose="030F0702030302020204" pitchFamily="66" charset="0"/>
                <a:sym typeface="Wingdings" panose="05000000000000000000" pitchFamily="2" charset="2"/>
              </a:rPr>
              <a:t>hope</a:t>
            </a:r>
            <a:r>
              <a:rPr lang="hr-HR" sz="1800" dirty="0">
                <a:latin typeface="Comic Sans MS" panose="030F0702030302020204" pitchFamily="66" charset="0"/>
                <a:sym typeface="Wingdings" panose="05000000000000000000" pitchFamily="2" charset="2"/>
              </a:rPr>
              <a:t>.</a:t>
            </a:r>
          </a:p>
          <a:p>
            <a:pPr marL="0" indent="0">
              <a:lnSpc>
                <a:spcPct val="90000"/>
              </a:lnSpc>
              <a:buNone/>
            </a:pPr>
            <a:r>
              <a:rPr lang="hr-HR" sz="1800" dirty="0" err="1">
                <a:latin typeface="Comic Sans MS" panose="030F0702030302020204" pitchFamily="66" charset="0"/>
                <a:sym typeface="Wingdings" panose="05000000000000000000" pitchFamily="2" charset="2"/>
              </a:rPr>
              <a:t>Bye</a:t>
            </a:r>
            <a:r>
              <a:rPr lang="hr-HR" sz="1800" dirty="0">
                <a:latin typeface="Comic Sans MS" panose="030F0702030302020204" pitchFamily="66" charset="0"/>
                <a:sym typeface="Wingdings" panose="05000000000000000000" pitchFamily="2" charset="2"/>
              </a:rPr>
              <a:t> 4 </a:t>
            </a:r>
            <a:r>
              <a:rPr lang="hr-HR" sz="1800" dirty="0" err="1">
                <a:latin typeface="Comic Sans MS" panose="030F0702030302020204" pitchFamily="66" charset="0"/>
                <a:sym typeface="Wingdings" panose="05000000000000000000" pitchFamily="2" charset="2"/>
              </a:rPr>
              <a:t>now</a:t>
            </a:r>
            <a:r>
              <a:rPr lang="hr-HR" sz="1800" dirty="0">
                <a:latin typeface="Comic Sans MS" panose="030F0702030302020204" pitchFamily="66" charset="0"/>
                <a:sym typeface="Wingdings" panose="05000000000000000000" pitchFamily="2" charset="2"/>
              </a:rPr>
              <a:t>,</a:t>
            </a:r>
          </a:p>
          <a:p>
            <a:pPr marL="0" indent="0">
              <a:lnSpc>
                <a:spcPct val="90000"/>
              </a:lnSpc>
              <a:buNone/>
            </a:pPr>
            <a:r>
              <a:rPr lang="hr-HR" sz="1800" dirty="0">
                <a:latin typeface="Comic Sans MS" panose="030F0702030302020204" pitchFamily="66" charset="0"/>
                <a:sym typeface="Wingdings" panose="05000000000000000000" pitchFamily="2" charset="2"/>
              </a:rPr>
              <a:t>Monica</a:t>
            </a:r>
            <a:endParaRPr lang="en-GB" sz="1800" dirty="0">
              <a:latin typeface="Comic Sans MS" panose="030F0702030302020204" pitchFamily="66" charset="0"/>
            </a:endParaRPr>
          </a:p>
        </p:txBody>
      </p:sp>
      <p:sp>
        <p:nvSpPr>
          <p:cNvPr id="5" name="TekstniOkvir 4">
            <a:extLst>
              <a:ext uri="{FF2B5EF4-FFF2-40B4-BE49-F238E27FC236}">
                <a16:creationId xmlns:a16="http://schemas.microsoft.com/office/drawing/2014/main" id="{8DAA8A14-3C9F-4032-BF00-ECF279506B3D}"/>
              </a:ext>
            </a:extLst>
          </p:cNvPr>
          <p:cNvSpPr txBox="1"/>
          <p:nvPr/>
        </p:nvSpPr>
        <p:spPr>
          <a:xfrm>
            <a:off x="6500649" y="1222509"/>
            <a:ext cx="1208690" cy="369332"/>
          </a:xfrm>
          <a:prstGeom prst="rect">
            <a:avLst/>
          </a:prstGeom>
          <a:noFill/>
        </p:spPr>
        <p:txBody>
          <a:bodyPr wrap="square" rtlCol="0">
            <a:spAutoFit/>
          </a:bodyPr>
          <a:lstStyle/>
          <a:p>
            <a:r>
              <a:rPr lang="hr-HR" dirty="0" err="1">
                <a:solidFill>
                  <a:srgbClr val="FF0000"/>
                </a:solidFill>
                <a:latin typeface="Comic Sans MS" panose="030F0702030302020204" pitchFamily="66" charset="0"/>
              </a:rPr>
              <a:t>things</a:t>
            </a:r>
            <a:endParaRPr lang="hr-HR" dirty="0">
              <a:solidFill>
                <a:srgbClr val="FF0000"/>
              </a:solidFill>
              <a:latin typeface="Comic Sans MS" panose="030F0702030302020204" pitchFamily="66" charset="0"/>
            </a:endParaRPr>
          </a:p>
        </p:txBody>
      </p:sp>
      <p:sp>
        <p:nvSpPr>
          <p:cNvPr id="6" name="TekstniOkvir 5">
            <a:extLst>
              <a:ext uri="{FF2B5EF4-FFF2-40B4-BE49-F238E27FC236}">
                <a16:creationId xmlns:a16="http://schemas.microsoft.com/office/drawing/2014/main" id="{DC57A977-46F9-4760-A069-D4D1E41E0FB0}"/>
              </a:ext>
            </a:extLst>
          </p:cNvPr>
          <p:cNvSpPr txBox="1"/>
          <p:nvPr/>
        </p:nvSpPr>
        <p:spPr>
          <a:xfrm>
            <a:off x="5580465" y="1426335"/>
            <a:ext cx="630301" cy="369332"/>
          </a:xfrm>
          <a:prstGeom prst="rect">
            <a:avLst/>
          </a:prstGeom>
          <a:noFill/>
        </p:spPr>
        <p:txBody>
          <a:bodyPr wrap="none" rtlCol="0">
            <a:spAutoFit/>
          </a:bodyPr>
          <a:lstStyle/>
          <a:p>
            <a:r>
              <a:rPr lang="hr-HR" dirty="0" err="1">
                <a:solidFill>
                  <a:srgbClr val="FF0000"/>
                </a:solidFill>
                <a:latin typeface="Comic Sans MS" panose="030F0702030302020204" pitchFamily="66" charset="0"/>
              </a:rPr>
              <a:t>kind</a:t>
            </a:r>
            <a:endParaRPr lang="hr-HR" dirty="0">
              <a:solidFill>
                <a:srgbClr val="FF0000"/>
              </a:solidFill>
              <a:latin typeface="Comic Sans MS" panose="030F0702030302020204" pitchFamily="66" charset="0"/>
            </a:endParaRPr>
          </a:p>
        </p:txBody>
      </p:sp>
      <p:sp>
        <p:nvSpPr>
          <p:cNvPr id="7" name="TekstniOkvir 6">
            <a:extLst>
              <a:ext uri="{FF2B5EF4-FFF2-40B4-BE49-F238E27FC236}">
                <a16:creationId xmlns:a16="http://schemas.microsoft.com/office/drawing/2014/main" id="{1EDF9A10-F77E-4FC4-AA80-532CB7A0BF94}"/>
              </a:ext>
            </a:extLst>
          </p:cNvPr>
          <p:cNvSpPr txBox="1"/>
          <p:nvPr/>
        </p:nvSpPr>
        <p:spPr>
          <a:xfrm>
            <a:off x="5716939" y="2239491"/>
            <a:ext cx="758121" cy="369332"/>
          </a:xfrm>
          <a:prstGeom prst="rect">
            <a:avLst/>
          </a:prstGeom>
          <a:noFill/>
        </p:spPr>
        <p:txBody>
          <a:bodyPr wrap="square" rtlCol="0">
            <a:spAutoFit/>
          </a:bodyPr>
          <a:lstStyle/>
          <a:p>
            <a:r>
              <a:rPr lang="hr-HR" dirty="0">
                <a:solidFill>
                  <a:srgbClr val="FF0000"/>
                </a:solidFill>
                <a:latin typeface="Comic Sans MS" panose="030F0702030302020204" pitchFamily="66" charset="0"/>
              </a:rPr>
              <a:t>must</a:t>
            </a:r>
          </a:p>
        </p:txBody>
      </p:sp>
      <p:sp>
        <p:nvSpPr>
          <p:cNvPr id="9" name="TekstniOkvir 8">
            <a:extLst>
              <a:ext uri="{FF2B5EF4-FFF2-40B4-BE49-F238E27FC236}">
                <a16:creationId xmlns:a16="http://schemas.microsoft.com/office/drawing/2014/main" id="{098BA05A-3745-48E5-8B6C-A26CCF8E3695}"/>
              </a:ext>
            </a:extLst>
          </p:cNvPr>
          <p:cNvSpPr txBox="1"/>
          <p:nvPr/>
        </p:nvSpPr>
        <p:spPr>
          <a:xfrm>
            <a:off x="6096000" y="3256472"/>
            <a:ext cx="1008994" cy="369332"/>
          </a:xfrm>
          <a:prstGeom prst="rect">
            <a:avLst/>
          </a:prstGeom>
          <a:noFill/>
        </p:spPr>
        <p:txBody>
          <a:bodyPr wrap="square" rtlCol="0">
            <a:spAutoFit/>
          </a:bodyPr>
          <a:lstStyle/>
          <a:p>
            <a:r>
              <a:rPr lang="hr-HR" dirty="0" err="1">
                <a:solidFill>
                  <a:srgbClr val="FF0000"/>
                </a:solidFill>
                <a:latin typeface="Comic Sans MS" panose="030F0702030302020204" pitchFamily="66" charset="0"/>
              </a:rPr>
              <a:t>shame</a:t>
            </a:r>
            <a:endParaRPr lang="hr-HR" dirty="0">
              <a:solidFill>
                <a:srgbClr val="FF0000"/>
              </a:solidFill>
              <a:latin typeface="Comic Sans MS" panose="030F0702030302020204" pitchFamily="66" charset="0"/>
            </a:endParaRPr>
          </a:p>
        </p:txBody>
      </p:sp>
      <p:sp>
        <p:nvSpPr>
          <p:cNvPr id="11" name="TekstniOkvir 10">
            <a:extLst>
              <a:ext uri="{FF2B5EF4-FFF2-40B4-BE49-F238E27FC236}">
                <a16:creationId xmlns:a16="http://schemas.microsoft.com/office/drawing/2014/main" id="{B5222AC6-6AC0-4C35-A7BB-6470A7541754}"/>
              </a:ext>
            </a:extLst>
          </p:cNvPr>
          <p:cNvSpPr txBox="1"/>
          <p:nvPr/>
        </p:nvSpPr>
        <p:spPr>
          <a:xfrm>
            <a:off x="8383375" y="3920554"/>
            <a:ext cx="756745" cy="369332"/>
          </a:xfrm>
          <a:prstGeom prst="rect">
            <a:avLst/>
          </a:prstGeom>
          <a:noFill/>
        </p:spPr>
        <p:txBody>
          <a:bodyPr wrap="square" rtlCol="0">
            <a:spAutoFit/>
          </a:bodyPr>
          <a:lstStyle/>
          <a:p>
            <a:r>
              <a:rPr lang="hr-HR" dirty="0">
                <a:solidFill>
                  <a:srgbClr val="FF0000"/>
                </a:solidFill>
                <a:latin typeface="Comic Sans MS" panose="030F0702030302020204" pitchFamily="66" charset="0"/>
              </a:rPr>
              <a:t>make</a:t>
            </a:r>
          </a:p>
        </p:txBody>
      </p:sp>
      <p:sp>
        <p:nvSpPr>
          <p:cNvPr id="13" name="TekstniOkvir 12">
            <a:extLst>
              <a:ext uri="{FF2B5EF4-FFF2-40B4-BE49-F238E27FC236}">
                <a16:creationId xmlns:a16="http://schemas.microsoft.com/office/drawing/2014/main" id="{558C705F-A643-444B-9CEC-D3665BA904D0}"/>
              </a:ext>
            </a:extLst>
          </p:cNvPr>
          <p:cNvSpPr txBox="1"/>
          <p:nvPr/>
        </p:nvSpPr>
        <p:spPr>
          <a:xfrm>
            <a:off x="6600497" y="4273453"/>
            <a:ext cx="851339" cy="369332"/>
          </a:xfrm>
          <a:prstGeom prst="rect">
            <a:avLst/>
          </a:prstGeom>
          <a:noFill/>
        </p:spPr>
        <p:txBody>
          <a:bodyPr wrap="square" rtlCol="0">
            <a:spAutoFit/>
          </a:bodyPr>
          <a:lstStyle/>
          <a:p>
            <a:r>
              <a:rPr lang="hr-HR" dirty="0" err="1">
                <a:solidFill>
                  <a:srgbClr val="FF0000"/>
                </a:solidFill>
                <a:latin typeface="Comic Sans MS" panose="030F0702030302020204" pitchFamily="66" charset="0"/>
              </a:rPr>
              <a:t>going</a:t>
            </a:r>
            <a:endParaRPr lang="hr-HR" dirty="0">
              <a:solidFill>
                <a:srgbClr val="FF0000"/>
              </a:solidFill>
              <a:latin typeface="Comic Sans MS" panose="030F0702030302020204" pitchFamily="66" charset="0"/>
            </a:endParaRPr>
          </a:p>
        </p:txBody>
      </p:sp>
      <p:sp>
        <p:nvSpPr>
          <p:cNvPr id="20" name="TekstniOkvir 19">
            <a:extLst>
              <a:ext uri="{FF2B5EF4-FFF2-40B4-BE49-F238E27FC236}">
                <a16:creationId xmlns:a16="http://schemas.microsoft.com/office/drawing/2014/main" id="{7AD37571-38B4-4935-BD84-8632627440D0}"/>
              </a:ext>
            </a:extLst>
          </p:cNvPr>
          <p:cNvSpPr txBox="1"/>
          <p:nvPr/>
        </p:nvSpPr>
        <p:spPr>
          <a:xfrm>
            <a:off x="7283669" y="4642785"/>
            <a:ext cx="851339" cy="369332"/>
          </a:xfrm>
          <a:prstGeom prst="rect">
            <a:avLst/>
          </a:prstGeom>
          <a:noFill/>
        </p:spPr>
        <p:txBody>
          <a:bodyPr wrap="square" rtlCol="0">
            <a:spAutoFit/>
          </a:bodyPr>
          <a:lstStyle/>
          <a:p>
            <a:r>
              <a:rPr lang="hr-HR" dirty="0" err="1">
                <a:solidFill>
                  <a:srgbClr val="FF0000"/>
                </a:solidFill>
                <a:latin typeface="Comic Sans MS" panose="030F0702030302020204" pitchFamily="66" charset="0"/>
              </a:rPr>
              <a:t>seeing</a:t>
            </a:r>
            <a:endParaRPr lang="hr-HR"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64492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580">
                                          <p:stCondLst>
                                            <p:cond delay="0"/>
                                          </p:stCondLst>
                                        </p:cTn>
                                        <p:tgtEl>
                                          <p:spTgt spid="9"/>
                                        </p:tgtEl>
                                      </p:cBhvr>
                                    </p:animEffect>
                                    <p:anim calcmode="lin" valueType="num">
                                      <p:cBhvr>
                                        <p:cTn id="6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7" dur="26">
                                          <p:stCondLst>
                                            <p:cond delay="650"/>
                                          </p:stCondLst>
                                        </p:cTn>
                                        <p:tgtEl>
                                          <p:spTgt spid="9"/>
                                        </p:tgtEl>
                                      </p:cBhvr>
                                      <p:to x="100000" y="60000"/>
                                    </p:animScale>
                                    <p:animScale>
                                      <p:cBhvr>
                                        <p:cTn id="68" dur="166" decel="50000">
                                          <p:stCondLst>
                                            <p:cond delay="676"/>
                                          </p:stCondLst>
                                        </p:cTn>
                                        <p:tgtEl>
                                          <p:spTgt spid="9"/>
                                        </p:tgtEl>
                                      </p:cBhvr>
                                      <p:to x="100000" y="100000"/>
                                    </p:animScale>
                                    <p:animScale>
                                      <p:cBhvr>
                                        <p:cTn id="69" dur="26">
                                          <p:stCondLst>
                                            <p:cond delay="1312"/>
                                          </p:stCondLst>
                                        </p:cTn>
                                        <p:tgtEl>
                                          <p:spTgt spid="9"/>
                                        </p:tgtEl>
                                      </p:cBhvr>
                                      <p:to x="100000" y="80000"/>
                                    </p:animScale>
                                    <p:animScale>
                                      <p:cBhvr>
                                        <p:cTn id="70" dur="166" decel="50000">
                                          <p:stCondLst>
                                            <p:cond delay="1338"/>
                                          </p:stCondLst>
                                        </p:cTn>
                                        <p:tgtEl>
                                          <p:spTgt spid="9"/>
                                        </p:tgtEl>
                                      </p:cBhvr>
                                      <p:to x="100000" y="100000"/>
                                    </p:animScale>
                                    <p:animScale>
                                      <p:cBhvr>
                                        <p:cTn id="71" dur="26">
                                          <p:stCondLst>
                                            <p:cond delay="1642"/>
                                          </p:stCondLst>
                                        </p:cTn>
                                        <p:tgtEl>
                                          <p:spTgt spid="9"/>
                                        </p:tgtEl>
                                      </p:cBhvr>
                                      <p:to x="100000" y="90000"/>
                                    </p:animScale>
                                    <p:animScale>
                                      <p:cBhvr>
                                        <p:cTn id="72" dur="166" decel="50000">
                                          <p:stCondLst>
                                            <p:cond delay="1668"/>
                                          </p:stCondLst>
                                        </p:cTn>
                                        <p:tgtEl>
                                          <p:spTgt spid="9"/>
                                        </p:tgtEl>
                                      </p:cBhvr>
                                      <p:to x="100000" y="100000"/>
                                    </p:animScale>
                                    <p:animScale>
                                      <p:cBhvr>
                                        <p:cTn id="73" dur="26">
                                          <p:stCondLst>
                                            <p:cond delay="1808"/>
                                          </p:stCondLst>
                                        </p:cTn>
                                        <p:tgtEl>
                                          <p:spTgt spid="9"/>
                                        </p:tgtEl>
                                      </p:cBhvr>
                                      <p:to x="100000" y="95000"/>
                                    </p:animScale>
                                    <p:animScale>
                                      <p:cBhvr>
                                        <p:cTn id="74" dur="166" decel="50000">
                                          <p:stCondLst>
                                            <p:cond delay="1834"/>
                                          </p:stCondLst>
                                        </p:cTn>
                                        <p:tgtEl>
                                          <p:spTgt spid="9"/>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down)">
                                      <p:cBhvr>
                                        <p:cTn id="79" dur="580">
                                          <p:stCondLst>
                                            <p:cond delay="0"/>
                                          </p:stCondLst>
                                        </p:cTn>
                                        <p:tgtEl>
                                          <p:spTgt spid="11"/>
                                        </p:tgtEl>
                                      </p:cBhvr>
                                    </p:animEffect>
                                    <p:anim calcmode="lin" valueType="num">
                                      <p:cBhvr>
                                        <p:cTn id="8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5" dur="26">
                                          <p:stCondLst>
                                            <p:cond delay="650"/>
                                          </p:stCondLst>
                                        </p:cTn>
                                        <p:tgtEl>
                                          <p:spTgt spid="11"/>
                                        </p:tgtEl>
                                      </p:cBhvr>
                                      <p:to x="100000" y="60000"/>
                                    </p:animScale>
                                    <p:animScale>
                                      <p:cBhvr>
                                        <p:cTn id="86" dur="166" decel="50000">
                                          <p:stCondLst>
                                            <p:cond delay="676"/>
                                          </p:stCondLst>
                                        </p:cTn>
                                        <p:tgtEl>
                                          <p:spTgt spid="11"/>
                                        </p:tgtEl>
                                      </p:cBhvr>
                                      <p:to x="100000" y="100000"/>
                                    </p:animScale>
                                    <p:animScale>
                                      <p:cBhvr>
                                        <p:cTn id="87" dur="26">
                                          <p:stCondLst>
                                            <p:cond delay="1312"/>
                                          </p:stCondLst>
                                        </p:cTn>
                                        <p:tgtEl>
                                          <p:spTgt spid="11"/>
                                        </p:tgtEl>
                                      </p:cBhvr>
                                      <p:to x="100000" y="80000"/>
                                    </p:animScale>
                                    <p:animScale>
                                      <p:cBhvr>
                                        <p:cTn id="88" dur="166" decel="50000">
                                          <p:stCondLst>
                                            <p:cond delay="1338"/>
                                          </p:stCondLst>
                                        </p:cTn>
                                        <p:tgtEl>
                                          <p:spTgt spid="11"/>
                                        </p:tgtEl>
                                      </p:cBhvr>
                                      <p:to x="100000" y="100000"/>
                                    </p:animScale>
                                    <p:animScale>
                                      <p:cBhvr>
                                        <p:cTn id="89" dur="26">
                                          <p:stCondLst>
                                            <p:cond delay="1642"/>
                                          </p:stCondLst>
                                        </p:cTn>
                                        <p:tgtEl>
                                          <p:spTgt spid="11"/>
                                        </p:tgtEl>
                                      </p:cBhvr>
                                      <p:to x="100000" y="90000"/>
                                    </p:animScale>
                                    <p:animScale>
                                      <p:cBhvr>
                                        <p:cTn id="90" dur="166" decel="50000">
                                          <p:stCondLst>
                                            <p:cond delay="1668"/>
                                          </p:stCondLst>
                                        </p:cTn>
                                        <p:tgtEl>
                                          <p:spTgt spid="11"/>
                                        </p:tgtEl>
                                      </p:cBhvr>
                                      <p:to x="100000" y="100000"/>
                                    </p:animScale>
                                    <p:animScale>
                                      <p:cBhvr>
                                        <p:cTn id="91" dur="26">
                                          <p:stCondLst>
                                            <p:cond delay="1808"/>
                                          </p:stCondLst>
                                        </p:cTn>
                                        <p:tgtEl>
                                          <p:spTgt spid="11"/>
                                        </p:tgtEl>
                                      </p:cBhvr>
                                      <p:to x="100000" y="95000"/>
                                    </p:animScale>
                                    <p:animScale>
                                      <p:cBhvr>
                                        <p:cTn id="92" dur="166" decel="50000">
                                          <p:stCondLst>
                                            <p:cond delay="1834"/>
                                          </p:stCondLst>
                                        </p:cTn>
                                        <p:tgtEl>
                                          <p:spTgt spid="11"/>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wipe(down)">
                                      <p:cBhvr>
                                        <p:cTn id="97" dur="580">
                                          <p:stCondLst>
                                            <p:cond delay="0"/>
                                          </p:stCondLst>
                                        </p:cTn>
                                        <p:tgtEl>
                                          <p:spTgt spid="13"/>
                                        </p:tgtEl>
                                      </p:cBhvr>
                                    </p:animEffect>
                                    <p:anim calcmode="lin" valueType="num">
                                      <p:cBhvr>
                                        <p:cTn id="9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3" dur="26">
                                          <p:stCondLst>
                                            <p:cond delay="650"/>
                                          </p:stCondLst>
                                        </p:cTn>
                                        <p:tgtEl>
                                          <p:spTgt spid="13"/>
                                        </p:tgtEl>
                                      </p:cBhvr>
                                      <p:to x="100000" y="60000"/>
                                    </p:animScale>
                                    <p:animScale>
                                      <p:cBhvr>
                                        <p:cTn id="104" dur="166" decel="50000">
                                          <p:stCondLst>
                                            <p:cond delay="676"/>
                                          </p:stCondLst>
                                        </p:cTn>
                                        <p:tgtEl>
                                          <p:spTgt spid="13"/>
                                        </p:tgtEl>
                                      </p:cBhvr>
                                      <p:to x="100000" y="100000"/>
                                    </p:animScale>
                                    <p:animScale>
                                      <p:cBhvr>
                                        <p:cTn id="105" dur="26">
                                          <p:stCondLst>
                                            <p:cond delay="1312"/>
                                          </p:stCondLst>
                                        </p:cTn>
                                        <p:tgtEl>
                                          <p:spTgt spid="13"/>
                                        </p:tgtEl>
                                      </p:cBhvr>
                                      <p:to x="100000" y="80000"/>
                                    </p:animScale>
                                    <p:animScale>
                                      <p:cBhvr>
                                        <p:cTn id="106" dur="166" decel="50000">
                                          <p:stCondLst>
                                            <p:cond delay="1338"/>
                                          </p:stCondLst>
                                        </p:cTn>
                                        <p:tgtEl>
                                          <p:spTgt spid="13"/>
                                        </p:tgtEl>
                                      </p:cBhvr>
                                      <p:to x="100000" y="100000"/>
                                    </p:animScale>
                                    <p:animScale>
                                      <p:cBhvr>
                                        <p:cTn id="107" dur="26">
                                          <p:stCondLst>
                                            <p:cond delay="1642"/>
                                          </p:stCondLst>
                                        </p:cTn>
                                        <p:tgtEl>
                                          <p:spTgt spid="13"/>
                                        </p:tgtEl>
                                      </p:cBhvr>
                                      <p:to x="100000" y="90000"/>
                                    </p:animScale>
                                    <p:animScale>
                                      <p:cBhvr>
                                        <p:cTn id="108" dur="166" decel="50000">
                                          <p:stCondLst>
                                            <p:cond delay="1668"/>
                                          </p:stCondLst>
                                        </p:cTn>
                                        <p:tgtEl>
                                          <p:spTgt spid="13"/>
                                        </p:tgtEl>
                                      </p:cBhvr>
                                      <p:to x="100000" y="100000"/>
                                    </p:animScale>
                                    <p:animScale>
                                      <p:cBhvr>
                                        <p:cTn id="109" dur="26">
                                          <p:stCondLst>
                                            <p:cond delay="1808"/>
                                          </p:stCondLst>
                                        </p:cTn>
                                        <p:tgtEl>
                                          <p:spTgt spid="13"/>
                                        </p:tgtEl>
                                      </p:cBhvr>
                                      <p:to x="100000" y="95000"/>
                                    </p:animScale>
                                    <p:animScale>
                                      <p:cBhvr>
                                        <p:cTn id="110" dur="166" decel="50000">
                                          <p:stCondLst>
                                            <p:cond delay="1834"/>
                                          </p:stCondLst>
                                        </p:cTn>
                                        <p:tgtEl>
                                          <p:spTgt spid="13"/>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20"/>
                                        </p:tgtEl>
                                        <p:attrNameLst>
                                          <p:attrName>style.visibility</p:attrName>
                                        </p:attrNameLst>
                                      </p:cBhvr>
                                      <p:to>
                                        <p:strVal val="visible"/>
                                      </p:to>
                                    </p:set>
                                    <p:animEffect transition="in" filter="wipe(down)">
                                      <p:cBhvr>
                                        <p:cTn id="115" dur="580">
                                          <p:stCondLst>
                                            <p:cond delay="0"/>
                                          </p:stCondLst>
                                        </p:cTn>
                                        <p:tgtEl>
                                          <p:spTgt spid="20"/>
                                        </p:tgtEl>
                                      </p:cBhvr>
                                    </p:animEffect>
                                    <p:anim calcmode="lin" valueType="num">
                                      <p:cBhvr>
                                        <p:cTn id="116"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21" dur="26">
                                          <p:stCondLst>
                                            <p:cond delay="650"/>
                                          </p:stCondLst>
                                        </p:cTn>
                                        <p:tgtEl>
                                          <p:spTgt spid="20"/>
                                        </p:tgtEl>
                                      </p:cBhvr>
                                      <p:to x="100000" y="60000"/>
                                    </p:animScale>
                                    <p:animScale>
                                      <p:cBhvr>
                                        <p:cTn id="122" dur="166" decel="50000">
                                          <p:stCondLst>
                                            <p:cond delay="676"/>
                                          </p:stCondLst>
                                        </p:cTn>
                                        <p:tgtEl>
                                          <p:spTgt spid="20"/>
                                        </p:tgtEl>
                                      </p:cBhvr>
                                      <p:to x="100000" y="100000"/>
                                    </p:animScale>
                                    <p:animScale>
                                      <p:cBhvr>
                                        <p:cTn id="123" dur="26">
                                          <p:stCondLst>
                                            <p:cond delay="1312"/>
                                          </p:stCondLst>
                                        </p:cTn>
                                        <p:tgtEl>
                                          <p:spTgt spid="20"/>
                                        </p:tgtEl>
                                      </p:cBhvr>
                                      <p:to x="100000" y="80000"/>
                                    </p:animScale>
                                    <p:animScale>
                                      <p:cBhvr>
                                        <p:cTn id="124" dur="166" decel="50000">
                                          <p:stCondLst>
                                            <p:cond delay="1338"/>
                                          </p:stCondLst>
                                        </p:cTn>
                                        <p:tgtEl>
                                          <p:spTgt spid="20"/>
                                        </p:tgtEl>
                                      </p:cBhvr>
                                      <p:to x="100000" y="100000"/>
                                    </p:animScale>
                                    <p:animScale>
                                      <p:cBhvr>
                                        <p:cTn id="125" dur="26">
                                          <p:stCondLst>
                                            <p:cond delay="1642"/>
                                          </p:stCondLst>
                                        </p:cTn>
                                        <p:tgtEl>
                                          <p:spTgt spid="20"/>
                                        </p:tgtEl>
                                      </p:cBhvr>
                                      <p:to x="100000" y="90000"/>
                                    </p:animScale>
                                    <p:animScale>
                                      <p:cBhvr>
                                        <p:cTn id="126" dur="166" decel="50000">
                                          <p:stCondLst>
                                            <p:cond delay="1668"/>
                                          </p:stCondLst>
                                        </p:cTn>
                                        <p:tgtEl>
                                          <p:spTgt spid="20"/>
                                        </p:tgtEl>
                                      </p:cBhvr>
                                      <p:to x="100000" y="100000"/>
                                    </p:animScale>
                                    <p:animScale>
                                      <p:cBhvr>
                                        <p:cTn id="127" dur="26">
                                          <p:stCondLst>
                                            <p:cond delay="1808"/>
                                          </p:stCondLst>
                                        </p:cTn>
                                        <p:tgtEl>
                                          <p:spTgt spid="20"/>
                                        </p:tgtEl>
                                      </p:cBhvr>
                                      <p:to x="100000" y="95000"/>
                                    </p:animScale>
                                    <p:animScale>
                                      <p:cBhvr>
                                        <p:cTn id="128"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1" grpId="0"/>
      <p:bldP spid="13"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8B49C-29F3-4216-8681-0E8801194004}"/>
              </a:ext>
            </a:extLst>
          </p:cNvPr>
          <p:cNvSpPr>
            <a:spLocks noGrp="1"/>
          </p:cNvSpPr>
          <p:nvPr>
            <p:ph type="title"/>
          </p:nvPr>
        </p:nvSpPr>
        <p:spPr>
          <a:xfrm>
            <a:off x="683172" y="954756"/>
            <a:ext cx="3636580" cy="4946003"/>
          </a:xfrm>
          <a:solidFill>
            <a:schemeClr val="bg1"/>
          </a:solidFill>
        </p:spPr>
        <p:txBody>
          <a:bodyPr>
            <a:normAutofit/>
          </a:bodyPr>
          <a:lstStyle/>
          <a:p>
            <a:pPr>
              <a:lnSpc>
                <a:spcPct val="90000"/>
              </a:lnSpc>
            </a:pPr>
            <a:r>
              <a:rPr lang="hr-HR" sz="2800" dirty="0">
                <a:solidFill>
                  <a:schemeClr val="accent2">
                    <a:lumMod val="75000"/>
                  </a:schemeClr>
                </a:solidFill>
              </a:rPr>
              <a:t>Here are some </a:t>
            </a:r>
            <a:r>
              <a:rPr lang="hr-HR" sz="2800" dirty="0" err="1">
                <a:solidFill>
                  <a:schemeClr val="accent2">
                    <a:lumMod val="75000"/>
                  </a:schemeClr>
                </a:solidFill>
              </a:rPr>
              <a:t>situations</a:t>
            </a:r>
            <a:r>
              <a:rPr lang="hr-HR" sz="2800" dirty="0">
                <a:solidFill>
                  <a:schemeClr val="accent2">
                    <a:lumMod val="75000"/>
                  </a:schemeClr>
                </a:solidFill>
              </a:rPr>
              <a:t> </a:t>
            </a:r>
            <a:r>
              <a:rPr lang="hr-HR" sz="2800" dirty="0" err="1">
                <a:solidFill>
                  <a:schemeClr val="accent2">
                    <a:lumMod val="75000"/>
                  </a:schemeClr>
                </a:solidFill>
              </a:rPr>
              <a:t>where</a:t>
            </a:r>
            <a:r>
              <a:rPr lang="hr-HR" sz="2800" dirty="0">
                <a:solidFill>
                  <a:schemeClr val="accent2">
                    <a:lumMod val="75000"/>
                  </a:schemeClr>
                </a:solidFill>
              </a:rPr>
              <a:t> </a:t>
            </a:r>
            <a:r>
              <a:rPr lang="hr-HR" sz="2800" dirty="0" err="1">
                <a:solidFill>
                  <a:schemeClr val="accent2">
                    <a:lumMod val="75000"/>
                  </a:schemeClr>
                </a:solidFill>
              </a:rPr>
              <a:t>you</a:t>
            </a:r>
            <a:r>
              <a:rPr lang="hr-HR" sz="2800" dirty="0">
                <a:solidFill>
                  <a:schemeClr val="accent2">
                    <a:lumMod val="75000"/>
                  </a:schemeClr>
                </a:solidFill>
              </a:rPr>
              <a:t> </a:t>
            </a:r>
            <a:r>
              <a:rPr lang="hr-HR" sz="2800" dirty="0" err="1">
                <a:solidFill>
                  <a:schemeClr val="accent2">
                    <a:lumMod val="75000"/>
                  </a:schemeClr>
                </a:solidFill>
              </a:rPr>
              <a:t>need</a:t>
            </a:r>
            <a:r>
              <a:rPr lang="hr-HR" sz="2800" dirty="0">
                <a:solidFill>
                  <a:schemeClr val="accent2">
                    <a:lumMod val="75000"/>
                  </a:schemeClr>
                </a:solidFill>
              </a:rPr>
              <a:t> to </a:t>
            </a:r>
            <a:r>
              <a:rPr lang="hr-HR" sz="2800" dirty="0" err="1">
                <a:solidFill>
                  <a:schemeClr val="accent2">
                    <a:lumMod val="75000"/>
                  </a:schemeClr>
                </a:solidFill>
              </a:rPr>
              <a:t>write</a:t>
            </a:r>
            <a:r>
              <a:rPr lang="hr-HR" sz="2800" dirty="0">
                <a:solidFill>
                  <a:schemeClr val="accent2">
                    <a:lumMod val="75000"/>
                  </a:schemeClr>
                </a:solidFill>
              </a:rPr>
              <a:t> </a:t>
            </a:r>
            <a:r>
              <a:rPr lang="hr-HR" sz="2800" dirty="0" err="1">
                <a:solidFill>
                  <a:schemeClr val="accent2">
                    <a:lumMod val="75000"/>
                  </a:schemeClr>
                </a:solidFill>
              </a:rPr>
              <a:t>an</a:t>
            </a:r>
            <a:r>
              <a:rPr lang="hr-HR" sz="2800" dirty="0">
                <a:solidFill>
                  <a:schemeClr val="accent2">
                    <a:lumMod val="75000"/>
                  </a:schemeClr>
                </a:solidFill>
              </a:rPr>
              <a:t> email to </a:t>
            </a:r>
            <a:r>
              <a:rPr lang="hr-HR" sz="2800" dirty="0" err="1">
                <a:solidFill>
                  <a:schemeClr val="accent2">
                    <a:lumMod val="75000"/>
                  </a:schemeClr>
                </a:solidFill>
              </a:rPr>
              <a:t>someone</a:t>
            </a:r>
            <a:r>
              <a:rPr lang="hr-HR" sz="2800" dirty="0">
                <a:solidFill>
                  <a:schemeClr val="accent2">
                    <a:lumMod val="75000"/>
                  </a:schemeClr>
                </a:solidFill>
              </a:rPr>
              <a:t>. Will </a:t>
            </a:r>
            <a:r>
              <a:rPr lang="hr-HR" sz="2800" dirty="0" err="1">
                <a:solidFill>
                  <a:schemeClr val="accent2">
                    <a:lumMod val="75000"/>
                  </a:schemeClr>
                </a:solidFill>
              </a:rPr>
              <a:t>you</a:t>
            </a:r>
            <a:r>
              <a:rPr lang="hr-HR" sz="2800" dirty="0">
                <a:solidFill>
                  <a:schemeClr val="accent2">
                    <a:lumMod val="75000"/>
                  </a:schemeClr>
                </a:solidFill>
              </a:rPr>
              <a:t> </a:t>
            </a:r>
            <a:r>
              <a:rPr lang="hr-HR" sz="2800" dirty="0" err="1">
                <a:solidFill>
                  <a:schemeClr val="accent2">
                    <a:lumMod val="75000"/>
                  </a:schemeClr>
                </a:solidFill>
              </a:rPr>
              <a:t>need</a:t>
            </a:r>
            <a:r>
              <a:rPr lang="hr-HR" sz="2800" dirty="0">
                <a:solidFill>
                  <a:schemeClr val="accent2">
                    <a:lumMod val="75000"/>
                  </a:schemeClr>
                </a:solidFill>
              </a:rPr>
              <a:t> to </a:t>
            </a:r>
            <a:r>
              <a:rPr lang="hr-HR" sz="2800" dirty="0" err="1">
                <a:solidFill>
                  <a:schemeClr val="accent2">
                    <a:lumMod val="75000"/>
                  </a:schemeClr>
                </a:solidFill>
              </a:rPr>
              <a:t>thank</a:t>
            </a:r>
            <a:r>
              <a:rPr lang="hr-HR" sz="2800" dirty="0">
                <a:solidFill>
                  <a:schemeClr val="accent2">
                    <a:lumMod val="75000"/>
                  </a:schemeClr>
                </a:solidFill>
              </a:rPr>
              <a:t> </a:t>
            </a:r>
            <a:r>
              <a:rPr lang="hr-HR" sz="2800" dirty="0" err="1">
                <a:solidFill>
                  <a:schemeClr val="accent2">
                    <a:lumMod val="75000"/>
                  </a:schemeClr>
                </a:solidFill>
              </a:rPr>
              <a:t>them</a:t>
            </a:r>
            <a:r>
              <a:rPr lang="hr-HR" sz="2800" dirty="0">
                <a:solidFill>
                  <a:schemeClr val="accent2">
                    <a:lumMod val="75000"/>
                  </a:schemeClr>
                </a:solidFill>
              </a:rPr>
              <a:t> (T), </a:t>
            </a:r>
            <a:r>
              <a:rPr lang="hr-HR" sz="2800" dirty="0" err="1">
                <a:solidFill>
                  <a:schemeClr val="accent2">
                    <a:lumMod val="75000"/>
                  </a:schemeClr>
                </a:solidFill>
              </a:rPr>
              <a:t>express</a:t>
            </a:r>
            <a:r>
              <a:rPr lang="hr-HR" sz="2800" dirty="0">
                <a:solidFill>
                  <a:schemeClr val="accent2">
                    <a:lumMod val="75000"/>
                  </a:schemeClr>
                </a:solidFill>
              </a:rPr>
              <a:t> </a:t>
            </a:r>
            <a:r>
              <a:rPr lang="hr-HR" sz="2800" dirty="0" err="1">
                <a:solidFill>
                  <a:schemeClr val="accent2">
                    <a:lumMod val="75000"/>
                  </a:schemeClr>
                </a:solidFill>
              </a:rPr>
              <a:t>sympathy</a:t>
            </a:r>
            <a:r>
              <a:rPr lang="hr-HR" sz="2800" dirty="0">
                <a:solidFill>
                  <a:schemeClr val="accent2">
                    <a:lumMod val="75000"/>
                  </a:schemeClr>
                </a:solidFill>
              </a:rPr>
              <a:t> (S), </a:t>
            </a:r>
            <a:r>
              <a:rPr lang="hr-HR" sz="2800" dirty="0" err="1">
                <a:solidFill>
                  <a:schemeClr val="accent2">
                    <a:lumMod val="75000"/>
                  </a:schemeClr>
                </a:solidFill>
              </a:rPr>
              <a:t>give</a:t>
            </a:r>
            <a:r>
              <a:rPr lang="hr-HR" sz="2800" dirty="0">
                <a:solidFill>
                  <a:schemeClr val="accent2">
                    <a:lumMod val="75000"/>
                  </a:schemeClr>
                </a:solidFill>
              </a:rPr>
              <a:t> </a:t>
            </a:r>
            <a:r>
              <a:rPr lang="hr-HR" sz="2800" dirty="0" err="1">
                <a:solidFill>
                  <a:schemeClr val="accent2">
                    <a:lumMod val="75000"/>
                  </a:schemeClr>
                </a:solidFill>
              </a:rPr>
              <a:t>news</a:t>
            </a:r>
            <a:r>
              <a:rPr lang="hr-HR" sz="2800" dirty="0">
                <a:solidFill>
                  <a:schemeClr val="accent2">
                    <a:lumMod val="75000"/>
                  </a:schemeClr>
                </a:solidFill>
              </a:rPr>
              <a:t> (N) </a:t>
            </a:r>
            <a:r>
              <a:rPr lang="hr-HR" sz="2800" dirty="0" err="1">
                <a:solidFill>
                  <a:schemeClr val="accent2">
                    <a:lumMod val="75000"/>
                  </a:schemeClr>
                </a:solidFill>
              </a:rPr>
              <a:t>or</a:t>
            </a:r>
            <a:r>
              <a:rPr lang="hr-HR" sz="2800" dirty="0">
                <a:solidFill>
                  <a:schemeClr val="accent2">
                    <a:lumMod val="75000"/>
                  </a:schemeClr>
                </a:solidFill>
              </a:rPr>
              <a:t> </a:t>
            </a:r>
            <a:r>
              <a:rPr lang="hr-HR" sz="2800" dirty="0" err="1">
                <a:solidFill>
                  <a:schemeClr val="accent2">
                    <a:lumMod val="75000"/>
                  </a:schemeClr>
                </a:solidFill>
              </a:rPr>
              <a:t>invite</a:t>
            </a:r>
            <a:r>
              <a:rPr lang="hr-HR" sz="2800" dirty="0">
                <a:solidFill>
                  <a:schemeClr val="accent2">
                    <a:lumMod val="75000"/>
                  </a:schemeClr>
                </a:solidFill>
              </a:rPr>
              <a:t> (I) </a:t>
            </a:r>
            <a:r>
              <a:rPr lang="hr-HR" sz="2800" dirty="0" err="1">
                <a:solidFill>
                  <a:schemeClr val="accent2">
                    <a:lumMod val="75000"/>
                  </a:schemeClr>
                </a:solidFill>
              </a:rPr>
              <a:t>in</a:t>
            </a:r>
            <a:r>
              <a:rPr lang="hr-HR" sz="2800" dirty="0">
                <a:solidFill>
                  <a:schemeClr val="accent2">
                    <a:lumMod val="75000"/>
                  </a:schemeClr>
                </a:solidFill>
              </a:rPr>
              <a:t> </a:t>
            </a:r>
            <a:r>
              <a:rPr lang="hr-HR" sz="2800" dirty="0" err="1">
                <a:solidFill>
                  <a:schemeClr val="accent2">
                    <a:lumMod val="75000"/>
                  </a:schemeClr>
                </a:solidFill>
              </a:rPr>
              <a:t>your</a:t>
            </a:r>
            <a:r>
              <a:rPr lang="hr-HR" sz="2800" dirty="0">
                <a:solidFill>
                  <a:schemeClr val="accent2">
                    <a:lumMod val="75000"/>
                  </a:schemeClr>
                </a:solidFill>
              </a:rPr>
              <a:t> email?</a:t>
            </a:r>
            <a:br>
              <a:rPr lang="hr-HR" sz="2800" dirty="0">
                <a:solidFill>
                  <a:schemeClr val="accent2">
                    <a:lumMod val="75000"/>
                  </a:schemeClr>
                </a:solidFill>
              </a:rPr>
            </a:br>
            <a:r>
              <a:rPr lang="hr-HR" sz="2800" dirty="0">
                <a:solidFill>
                  <a:schemeClr val="accent2">
                    <a:lumMod val="75000"/>
                  </a:schemeClr>
                </a:solidFill>
              </a:rPr>
              <a:t>(</a:t>
            </a:r>
            <a:r>
              <a:rPr lang="hr-HR" sz="2800" dirty="0" err="1">
                <a:solidFill>
                  <a:schemeClr val="accent2">
                    <a:lumMod val="75000"/>
                  </a:schemeClr>
                </a:solidFill>
              </a:rPr>
              <a:t>page</a:t>
            </a:r>
            <a:r>
              <a:rPr lang="hr-HR" sz="2800" dirty="0">
                <a:solidFill>
                  <a:schemeClr val="accent2">
                    <a:lumMod val="75000"/>
                  </a:schemeClr>
                </a:solidFill>
              </a:rPr>
              <a:t> 25, </a:t>
            </a:r>
            <a:r>
              <a:rPr lang="hr-HR" sz="2800" dirty="0" err="1">
                <a:solidFill>
                  <a:schemeClr val="accent2">
                    <a:lumMod val="75000"/>
                  </a:schemeClr>
                </a:solidFill>
              </a:rPr>
              <a:t>task</a:t>
            </a:r>
            <a:r>
              <a:rPr lang="hr-HR" sz="2800" dirty="0">
                <a:solidFill>
                  <a:schemeClr val="accent2">
                    <a:lumMod val="75000"/>
                  </a:schemeClr>
                </a:solidFill>
              </a:rPr>
              <a:t> 6)</a:t>
            </a:r>
            <a:endParaRPr lang="en-GB" sz="2800" dirty="0">
              <a:solidFill>
                <a:schemeClr val="accent2">
                  <a:lumMod val="75000"/>
                </a:schemeClr>
              </a:solidFill>
            </a:endParaRPr>
          </a:p>
        </p:txBody>
      </p:sp>
      <p:sp>
        <p:nvSpPr>
          <p:cNvPr id="3" name="Content Placeholder 2">
            <a:extLst>
              <a:ext uri="{FF2B5EF4-FFF2-40B4-BE49-F238E27FC236}">
                <a16:creationId xmlns:a16="http://schemas.microsoft.com/office/drawing/2014/main" id="{A608335D-9AB3-404F-BA25-EDF193297B2E}"/>
              </a:ext>
            </a:extLst>
          </p:cNvPr>
          <p:cNvSpPr>
            <a:spLocks noGrp="1"/>
          </p:cNvSpPr>
          <p:nvPr>
            <p:ph idx="1"/>
          </p:nvPr>
        </p:nvSpPr>
        <p:spPr>
          <a:xfrm>
            <a:off x="4319752" y="2068936"/>
            <a:ext cx="7776815" cy="2717642"/>
          </a:xfrm>
        </p:spPr>
        <p:txBody>
          <a:bodyPr anchor="ctr">
            <a:normAutofit/>
          </a:bodyPr>
          <a:lstStyle/>
          <a:p>
            <a:pPr marL="457200" indent="-457200">
              <a:buAutoNum type="arabicPeriod"/>
            </a:pPr>
            <a:r>
              <a:rPr lang="hr-HR" sz="1800" dirty="0" err="1"/>
              <a:t>Your</a:t>
            </a:r>
            <a:r>
              <a:rPr lang="hr-HR" sz="1800" dirty="0"/>
              <a:t> </a:t>
            </a:r>
            <a:r>
              <a:rPr lang="hr-HR" sz="1800" dirty="0" err="1"/>
              <a:t>friend</a:t>
            </a:r>
            <a:r>
              <a:rPr lang="hr-HR" sz="1800" dirty="0"/>
              <a:t> </a:t>
            </a:r>
            <a:r>
              <a:rPr lang="hr-HR" sz="1800" dirty="0" err="1"/>
              <a:t>from</a:t>
            </a:r>
            <a:r>
              <a:rPr lang="hr-HR" sz="1800" dirty="0"/>
              <a:t> Canada </a:t>
            </a:r>
            <a:r>
              <a:rPr lang="hr-HR" sz="1800" dirty="0" err="1"/>
              <a:t>has</a:t>
            </a:r>
            <a:r>
              <a:rPr lang="hr-HR" sz="1800" dirty="0"/>
              <a:t> </a:t>
            </a:r>
            <a:r>
              <a:rPr lang="hr-HR" sz="1800" dirty="0" err="1"/>
              <a:t>sent</a:t>
            </a:r>
            <a:r>
              <a:rPr lang="hr-HR" sz="1800" dirty="0"/>
              <a:t> </a:t>
            </a:r>
            <a:r>
              <a:rPr lang="hr-HR" sz="1800" dirty="0" err="1"/>
              <a:t>you</a:t>
            </a:r>
            <a:r>
              <a:rPr lang="hr-HR" sz="1800" dirty="0"/>
              <a:t> a </a:t>
            </a:r>
            <a:r>
              <a:rPr lang="hr-HR" sz="1800" dirty="0" err="1"/>
              <a:t>book</a:t>
            </a:r>
            <a:r>
              <a:rPr lang="hr-HR" sz="1800" dirty="0"/>
              <a:t> for </a:t>
            </a:r>
            <a:r>
              <a:rPr lang="hr-HR" sz="1800" dirty="0" err="1"/>
              <a:t>your</a:t>
            </a:r>
            <a:r>
              <a:rPr lang="hr-HR" sz="1800" dirty="0"/>
              <a:t> </a:t>
            </a:r>
            <a:r>
              <a:rPr lang="hr-HR" sz="1800" dirty="0" err="1"/>
              <a:t>birthday</a:t>
            </a:r>
            <a:r>
              <a:rPr lang="hr-HR" sz="1800" dirty="0"/>
              <a:t>.	___</a:t>
            </a:r>
          </a:p>
          <a:p>
            <a:pPr marL="457200" indent="-457200">
              <a:buAutoNum type="arabicPeriod"/>
            </a:pPr>
            <a:r>
              <a:rPr lang="hr-HR" sz="1800" dirty="0" err="1"/>
              <a:t>You’re</a:t>
            </a:r>
            <a:r>
              <a:rPr lang="hr-HR" sz="1800" dirty="0"/>
              <a:t> </a:t>
            </a:r>
            <a:r>
              <a:rPr lang="hr-HR" sz="1800" dirty="0" err="1"/>
              <a:t>arranging</a:t>
            </a:r>
            <a:r>
              <a:rPr lang="hr-HR" sz="1800" dirty="0"/>
              <a:t> to </a:t>
            </a:r>
            <a:r>
              <a:rPr lang="hr-HR" sz="1800" dirty="0" err="1"/>
              <a:t>go</a:t>
            </a:r>
            <a:r>
              <a:rPr lang="hr-HR" sz="1800" dirty="0"/>
              <a:t> </a:t>
            </a:r>
            <a:r>
              <a:rPr lang="hr-HR" sz="1800" dirty="0" err="1"/>
              <a:t>out</a:t>
            </a:r>
            <a:r>
              <a:rPr lang="hr-HR" sz="1800" dirty="0"/>
              <a:t> for a </a:t>
            </a:r>
            <a:r>
              <a:rPr lang="hr-HR" sz="1800" dirty="0" err="1"/>
              <a:t>meal</a:t>
            </a:r>
            <a:r>
              <a:rPr lang="hr-HR" sz="1800" dirty="0"/>
              <a:t> to </a:t>
            </a:r>
            <a:r>
              <a:rPr lang="hr-HR" sz="1800" dirty="0" err="1"/>
              <a:t>celebrate</a:t>
            </a:r>
            <a:r>
              <a:rPr lang="hr-HR" sz="1800" dirty="0"/>
              <a:t> </a:t>
            </a:r>
            <a:r>
              <a:rPr lang="hr-HR" sz="1800" dirty="0" err="1"/>
              <a:t>your</a:t>
            </a:r>
            <a:r>
              <a:rPr lang="hr-HR" sz="1800" dirty="0"/>
              <a:t> </a:t>
            </a:r>
            <a:r>
              <a:rPr lang="hr-HR" sz="1800" dirty="0" err="1"/>
              <a:t>birthday</a:t>
            </a:r>
            <a:r>
              <a:rPr lang="hr-HR" sz="1800" dirty="0"/>
              <a:t>.	___</a:t>
            </a:r>
          </a:p>
          <a:p>
            <a:pPr marL="457200" indent="-457200">
              <a:buAutoNum type="arabicPeriod"/>
            </a:pPr>
            <a:r>
              <a:rPr lang="hr-HR" sz="1800" dirty="0" err="1"/>
              <a:t>Your</a:t>
            </a:r>
            <a:r>
              <a:rPr lang="hr-HR" sz="1800" dirty="0"/>
              <a:t> </a:t>
            </a:r>
            <a:r>
              <a:rPr lang="hr-HR" sz="1800" dirty="0" err="1"/>
              <a:t>friend</a:t>
            </a:r>
            <a:r>
              <a:rPr lang="hr-HR" sz="1800" dirty="0"/>
              <a:t> </a:t>
            </a:r>
            <a:r>
              <a:rPr lang="hr-HR" sz="1800" dirty="0" err="1"/>
              <a:t>got</a:t>
            </a:r>
            <a:r>
              <a:rPr lang="hr-HR" sz="1800" dirty="0"/>
              <a:t> </a:t>
            </a:r>
            <a:r>
              <a:rPr lang="hr-HR" sz="1800" dirty="0" err="1"/>
              <a:t>low</a:t>
            </a:r>
            <a:r>
              <a:rPr lang="hr-HR" sz="1800" dirty="0"/>
              <a:t> </a:t>
            </a:r>
            <a:r>
              <a:rPr lang="hr-HR" sz="1800" dirty="0" err="1"/>
              <a:t>marks</a:t>
            </a:r>
            <a:r>
              <a:rPr lang="hr-HR" sz="1800" dirty="0"/>
              <a:t> </a:t>
            </a:r>
            <a:r>
              <a:rPr lang="hr-HR" sz="1800" dirty="0" err="1"/>
              <a:t>in</a:t>
            </a:r>
            <a:r>
              <a:rPr lang="hr-HR" sz="1800" dirty="0"/>
              <a:t> </a:t>
            </a:r>
            <a:r>
              <a:rPr lang="hr-HR" sz="1800" dirty="0" err="1"/>
              <a:t>his</a:t>
            </a:r>
            <a:r>
              <a:rPr lang="hr-HR" sz="1800" dirty="0"/>
              <a:t> English </a:t>
            </a:r>
            <a:r>
              <a:rPr lang="hr-HR" sz="1800" dirty="0" err="1"/>
              <a:t>exam</a:t>
            </a:r>
            <a:r>
              <a:rPr lang="hr-HR" sz="1800" dirty="0"/>
              <a:t>.				___</a:t>
            </a:r>
          </a:p>
          <a:p>
            <a:pPr marL="457200" indent="-457200">
              <a:buAutoNum type="arabicPeriod"/>
            </a:pPr>
            <a:r>
              <a:rPr lang="hr-HR" sz="1800" dirty="0" err="1"/>
              <a:t>Your</a:t>
            </a:r>
            <a:r>
              <a:rPr lang="hr-HR" sz="1800" dirty="0"/>
              <a:t> </a:t>
            </a:r>
            <a:r>
              <a:rPr lang="hr-HR" sz="1800" dirty="0" err="1"/>
              <a:t>sister</a:t>
            </a:r>
            <a:r>
              <a:rPr lang="hr-HR" sz="1800" dirty="0"/>
              <a:t> </a:t>
            </a:r>
            <a:r>
              <a:rPr lang="hr-HR" sz="1800" dirty="0" err="1"/>
              <a:t>has</a:t>
            </a:r>
            <a:r>
              <a:rPr lang="hr-HR" sz="1800" dirty="0"/>
              <a:t> </a:t>
            </a:r>
            <a:r>
              <a:rPr lang="hr-HR" sz="1800" dirty="0" err="1"/>
              <a:t>just</a:t>
            </a:r>
            <a:r>
              <a:rPr lang="hr-HR" sz="1800" dirty="0"/>
              <a:t> </a:t>
            </a:r>
            <a:r>
              <a:rPr lang="hr-HR" sz="1800" dirty="0" err="1"/>
              <a:t>got</a:t>
            </a:r>
            <a:r>
              <a:rPr lang="hr-HR" sz="1800" dirty="0"/>
              <a:t> </a:t>
            </a:r>
            <a:r>
              <a:rPr lang="hr-HR" sz="1800" dirty="0" err="1"/>
              <a:t>married</a:t>
            </a:r>
            <a:r>
              <a:rPr lang="hr-HR" sz="1800" dirty="0"/>
              <a:t>.						___</a:t>
            </a:r>
          </a:p>
          <a:p>
            <a:pPr marL="457200" indent="-457200">
              <a:buAutoNum type="arabicPeriod"/>
            </a:pPr>
            <a:r>
              <a:rPr lang="hr-HR" sz="1800" dirty="0" err="1"/>
              <a:t>Your</a:t>
            </a:r>
            <a:r>
              <a:rPr lang="hr-HR" sz="1800" dirty="0"/>
              <a:t> </a:t>
            </a:r>
            <a:r>
              <a:rPr lang="hr-HR" sz="1800" dirty="0" err="1"/>
              <a:t>friend</a:t>
            </a:r>
            <a:r>
              <a:rPr lang="hr-HR" sz="1800" dirty="0"/>
              <a:t> </a:t>
            </a:r>
            <a:r>
              <a:rPr lang="hr-HR" sz="1800" dirty="0" err="1"/>
              <a:t>helped</a:t>
            </a:r>
            <a:r>
              <a:rPr lang="hr-HR" sz="1800" dirty="0"/>
              <a:t> </a:t>
            </a:r>
            <a:r>
              <a:rPr lang="hr-HR" sz="1800" dirty="0" err="1"/>
              <a:t>you</a:t>
            </a:r>
            <a:r>
              <a:rPr lang="hr-HR" sz="1800" dirty="0"/>
              <a:t> </a:t>
            </a:r>
            <a:r>
              <a:rPr lang="hr-HR" sz="1800" dirty="0" err="1"/>
              <a:t>with</a:t>
            </a:r>
            <a:r>
              <a:rPr lang="hr-HR" sz="1800" dirty="0"/>
              <a:t> </a:t>
            </a:r>
            <a:r>
              <a:rPr lang="hr-HR" sz="1800" dirty="0" err="1"/>
              <a:t>your</a:t>
            </a:r>
            <a:r>
              <a:rPr lang="hr-HR" sz="1800" dirty="0"/>
              <a:t> </a:t>
            </a:r>
            <a:r>
              <a:rPr lang="hr-HR" sz="1800" dirty="0" err="1"/>
              <a:t>homework</a:t>
            </a:r>
            <a:r>
              <a:rPr lang="hr-HR" sz="1800" dirty="0"/>
              <a:t>.				___</a:t>
            </a:r>
            <a:endParaRPr lang="en-GB" sz="1800" dirty="0"/>
          </a:p>
        </p:txBody>
      </p:sp>
      <p:sp>
        <p:nvSpPr>
          <p:cNvPr id="4" name="TekstniOkvir 3">
            <a:extLst>
              <a:ext uri="{FF2B5EF4-FFF2-40B4-BE49-F238E27FC236}">
                <a16:creationId xmlns:a16="http://schemas.microsoft.com/office/drawing/2014/main" id="{E7B6EB04-0803-42EB-8D32-678B0AE9FEB2}"/>
              </a:ext>
            </a:extLst>
          </p:cNvPr>
          <p:cNvSpPr txBox="1"/>
          <p:nvPr/>
        </p:nvSpPr>
        <p:spPr>
          <a:xfrm>
            <a:off x="10799879" y="2400325"/>
            <a:ext cx="437745" cy="369332"/>
          </a:xfrm>
          <a:prstGeom prst="rect">
            <a:avLst/>
          </a:prstGeom>
          <a:noFill/>
        </p:spPr>
        <p:txBody>
          <a:bodyPr wrap="square" rtlCol="0">
            <a:spAutoFit/>
          </a:bodyPr>
          <a:lstStyle/>
          <a:p>
            <a:r>
              <a:rPr lang="hr-HR" dirty="0">
                <a:solidFill>
                  <a:srgbClr val="FF0000"/>
                </a:solidFill>
              </a:rPr>
              <a:t>T</a:t>
            </a:r>
          </a:p>
        </p:txBody>
      </p:sp>
      <p:sp>
        <p:nvSpPr>
          <p:cNvPr id="6" name="TekstniOkvir 5">
            <a:extLst>
              <a:ext uri="{FF2B5EF4-FFF2-40B4-BE49-F238E27FC236}">
                <a16:creationId xmlns:a16="http://schemas.microsoft.com/office/drawing/2014/main" id="{8300B592-82A3-4913-97ED-94B25A095C33}"/>
              </a:ext>
            </a:extLst>
          </p:cNvPr>
          <p:cNvSpPr txBox="1"/>
          <p:nvPr/>
        </p:nvSpPr>
        <p:spPr>
          <a:xfrm>
            <a:off x="10848266" y="2772749"/>
            <a:ext cx="340970" cy="369332"/>
          </a:xfrm>
          <a:prstGeom prst="rect">
            <a:avLst/>
          </a:prstGeom>
          <a:noFill/>
        </p:spPr>
        <p:txBody>
          <a:bodyPr wrap="square" rtlCol="0">
            <a:spAutoFit/>
          </a:bodyPr>
          <a:lstStyle/>
          <a:p>
            <a:r>
              <a:rPr lang="hr-HR" dirty="0">
                <a:solidFill>
                  <a:srgbClr val="FF0000"/>
                </a:solidFill>
              </a:rPr>
              <a:t>I</a:t>
            </a:r>
          </a:p>
        </p:txBody>
      </p:sp>
      <p:sp>
        <p:nvSpPr>
          <p:cNvPr id="7" name="TekstniOkvir 6">
            <a:extLst>
              <a:ext uri="{FF2B5EF4-FFF2-40B4-BE49-F238E27FC236}">
                <a16:creationId xmlns:a16="http://schemas.microsoft.com/office/drawing/2014/main" id="{B9A0F421-830F-4AF2-88AA-FEFDDB5CE1FC}"/>
              </a:ext>
            </a:extLst>
          </p:cNvPr>
          <p:cNvSpPr txBox="1"/>
          <p:nvPr/>
        </p:nvSpPr>
        <p:spPr>
          <a:xfrm>
            <a:off x="10848266" y="3183994"/>
            <a:ext cx="446770" cy="369332"/>
          </a:xfrm>
          <a:prstGeom prst="rect">
            <a:avLst/>
          </a:prstGeom>
          <a:noFill/>
        </p:spPr>
        <p:txBody>
          <a:bodyPr wrap="square" rtlCol="0">
            <a:spAutoFit/>
          </a:bodyPr>
          <a:lstStyle/>
          <a:p>
            <a:r>
              <a:rPr lang="hr-HR" dirty="0">
                <a:solidFill>
                  <a:srgbClr val="FF0000"/>
                </a:solidFill>
              </a:rPr>
              <a:t>S</a:t>
            </a:r>
          </a:p>
        </p:txBody>
      </p:sp>
      <p:sp>
        <p:nvSpPr>
          <p:cNvPr id="9" name="TekstniOkvir 8">
            <a:extLst>
              <a:ext uri="{FF2B5EF4-FFF2-40B4-BE49-F238E27FC236}">
                <a16:creationId xmlns:a16="http://schemas.microsoft.com/office/drawing/2014/main" id="{3A01BB69-B719-4B23-9316-4C4685EB8CFB}"/>
              </a:ext>
            </a:extLst>
          </p:cNvPr>
          <p:cNvSpPr txBox="1"/>
          <p:nvPr/>
        </p:nvSpPr>
        <p:spPr>
          <a:xfrm>
            <a:off x="10332756" y="3604196"/>
            <a:ext cx="385303" cy="369332"/>
          </a:xfrm>
          <a:prstGeom prst="rect">
            <a:avLst/>
          </a:prstGeom>
          <a:noFill/>
        </p:spPr>
        <p:txBody>
          <a:bodyPr wrap="square" rtlCol="0">
            <a:spAutoFit/>
          </a:bodyPr>
          <a:lstStyle/>
          <a:p>
            <a:r>
              <a:rPr lang="hr-HR" dirty="0">
                <a:solidFill>
                  <a:srgbClr val="FF0000"/>
                </a:solidFill>
              </a:rPr>
              <a:t>N</a:t>
            </a:r>
          </a:p>
        </p:txBody>
      </p:sp>
      <p:sp>
        <p:nvSpPr>
          <p:cNvPr id="11" name="TekstniOkvir 10">
            <a:extLst>
              <a:ext uri="{FF2B5EF4-FFF2-40B4-BE49-F238E27FC236}">
                <a16:creationId xmlns:a16="http://schemas.microsoft.com/office/drawing/2014/main" id="{1E78B809-2AE6-4236-B6AB-BEC2A7A22715}"/>
              </a:ext>
            </a:extLst>
          </p:cNvPr>
          <p:cNvSpPr txBox="1"/>
          <p:nvPr/>
        </p:nvSpPr>
        <p:spPr>
          <a:xfrm>
            <a:off x="10343122" y="4010721"/>
            <a:ext cx="374937" cy="369332"/>
          </a:xfrm>
          <a:prstGeom prst="rect">
            <a:avLst/>
          </a:prstGeom>
          <a:noFill/>
        </p:spPr>
        <p:txBody>
          <a:bodyPr wrap="square" rtlCol="0">
            <a:spAutoFit/>
          </a:bodyPr>
          <a:lstStyle/>
          <a:p>
            <a:r>
              <a:rPr lang="hr-HR" dirty="0">
                <a:solidFill>
                  <a:srgbClr val="FF0000"/>
                </a:solidFill>
              </a:rPr>
              <a:t>T</a:t>
            </a:r>
          </a:p>
        </p:txBody>
      </p:sp>
    </p:spTree>
    <p:extLst>
      <p:ext uri="{BB962C8B-B14F-4D97-AF65-F5344CB8AC3E}">
        <p14:creationId xmlns:p14="http://schemas.microsoft.com/office/powerpoint/2010/main" val="35954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580">
                                          <p:stCondLst>
                                            <p:cond delay="0"/>
                                          </p:stCondLst>
                                        </p:cTn>
                                        <p:tgtEl>
                                          <p:spTgt spid="9"/>
                                        </p:tgtEl>
                                      </p:cBhvr>
                                    </p:animEffect>
                                    <p:anim calcmode="lin" valueType="num">
                                      <p:cBhvr>
                                        <p:cTn id="6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7" dur="26">
                                          <p:stCondLst>
                                            <p:cond delay="650"/>
                                          </p:stCondLst>
                                        </p:cTn>
                                        <p:tgtEl>
                                          <p:spTgt spid="9"/>
                                        </p:tgtEl>
                                      </p:cBhvr>
                                      <p:to x="100000" y="60000"/>
                                    </p:animScale>
                                    <p:animScale>
                                      <p:cBhvr>
                                        <p:cTn id="68" dur="166" decel="50000">
                                          <p:stCondLst>
                                            <p:cond delay="676"/>
                                          </p:stCondLst>
                                        </p:cTn>
                                        <p:tgtEl>
                                          <p:spTgt spid="9"/>
                                        </p:tgtEl>
                                      </p:cBhvr>
                                      <p:to x="100000" y="100000"/>
                                    </p:animScale>
                                    <p:animScale>
                                      <p:cBhvr>
                                        <p:cTn id="69" dur="26">
                                          <p:stCondLst>
                                            <p:cond delay="1312"/>
                                          </p:stCondLst>
                                        </p:cTn>
                                        <p:tgtEl>
                                          <p:spTgt spid="9"/>
                                        </p:tgtEl>
                                      </p:cBhvr>
                                      <p:to x="100000" y="80000"/>
                                    </p:animScale>
                                    <p:animScale>
                                      <p:cBhvr>
                                        <p:cTn id="70" dur="166" decel="50000">
                                          <p:stCondLst>
                                            <p:cond delay="1338"/>
                                          </p:stCondLst>
                                        </p:cTn>
                                        <p:tgtEl>
                                          <p:spTgt spid="9"/>
                                        </p:tgtEl>
                                      </p:cBhvr>
                                      <p:to x="100000" y="100000"/>
                                    </p:animScale>
                                    <p:animScale>
                                      <p:cBhvr>
                                        <p:cTn id="71" dur="26">
                                          <p:stCondLst>
                                            <p:cond delay="1642"/>
                                          </p:stCondLst>
                                        </p:cTn>
                                        <p:tgtEl>
                                          <p:spTgt spid="9"/>
                                        </p:tgtEl>
                                      </p:cBhvr>
                                      <p:to x="100000" y="90000"/>
                                    </p:animScale>
                                    <p:animScale>
                                      <p:cBhvr>
                                        <p:cTn id="72" dur="166" decel="50000">
                                          <p:stCondLst>
                                            <p:cond delay="1668"/>
                                          </p:stCondLst>
                                        </p:cTn>
                                        <p:tgtEl>
                                          <p:spTgt spid="9"/>
                                        </p:tgtEl>
                                      </p:cBhvr>
                                      <p:to x="100000" y="100000"/>
                                    </p:animScale>
                                    <p:animScale>
                                      <p:cBhvr>
                                        <p:cTn id="73" dur="26">
                                          <p:stCondLst>
                                            <p:cond delay="1808"/>
                                          </p:stCondLst>
                                        </p:cTn>
                                        <p:tgtEl>
                                          <p:spTgt spid="9"/>
                                        </p:tgtEl>
                                      </p:cBhvr>
                                      <p:to x="100000" y="95000"/>
                                    </p:animScale>
                                    <p:animScale>
                                      <p:cBhvr>
                                        <p:cTn id="74" dur="166" decel="50000">
                                          <p:stCondLst>
                                            <p:cond delay="1834"/>
                                          </p:stCondLst>
                                        </p:cTn>
                                        <p:tgtEl>
                                          <p:spTgt spid="9"/>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down)">
                                      <p:cBhvr>
                                        <p:cTn id="79" dur="580">
                                          <p:stCondLst>
                                            <p:cond delay="0"/>
                                          </p:stCondLst>
                                        </p:cTn>
                                        <p:tgtEl>
                                          <p:spTgt spid="11"/>
                                        </p:tgtEl>
                                      </p:cBhvr>
                                    </p:animEffect>
                                    <p:anim calcmode="lin" valueType="num">
                                      <p:cBhvr>
                                        <p:cTn id="8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5" dur="26">
                                          <p:stCondLst>
                                            <p:cond delay="650"/>
                                          </p:stCondLst>
                                        </p:cTn>
                                        <p:tgtEl>
                                          <p:spTgt spid="11"/>
                                        </p:tgtEl>
                                      </p:cBhvr>
                                      <p:to x="100000" y="60000"/>
                                    </p:animScale>
                                    <p:animScale>
                                      <p:cBhvr>
                                        <p:cTn id="86" dur="166" decel="50000">
                                          <p:stCondLst>
                                            <p:cond delay="676"/>
                                          </p:stCondLst>
                                        </p:cTn>
                                        <p:tgtEl>
                                          <p:spTgt spid="11"/>
                                        </p:tgtEl>
                                      </p:cBhvr>
                                      <p:to x="100000" y="100000"/>
                                    </p:animScale>
                                    <p:animScale>
                                      <p:cBhvr>
                                        <p:cTn id="87" dur="26">
                                          <p:stCondLst>
                                            <p:cond delay="1312"/>
                                          </p:stCondLst>
                                        </p:cTn>
                                        <p:tgtEl>
                                          <p:spTgt spid="11"/>
                                        </p:tgtEl>
                                      </p:cBhvr>
                                      <p:to x="100000" y="80000"/>
                                    </p:animScale>
                                    <p:animScale>
                                      <p:cBhvr>
                                        <p:cTn id="88" dur="166" decel="50000">
                                          <p:stCondLst>
                                            <p:cond delay="1338"/>
                                          </p:stCondLst>
                                        </p:cTn>
                                        <p:tgtEl>
                                          <p:spTgt spid="11"/>
                                        </p:tgtEl>
                                      </p:cBhvr>
                                      <p:to x="100000" y="100000"/>
                                    </p:animScale>
                                    <p:animScale>
                                      <p:cBhvr>
                                        <p:cTn id="89" dur="26">
                                          <p:stCondLst>
                                            <p:cond delay="1642"/>
                                          </p:stCondLst>
                                        </p:cTn>
                                        <p:tgtEl>
                                          <p:spTgt spid="11"/>
                                        </p:tgtEl>
                                      </p:cBhvr>
                                      <p:to x="100000" y="90000"/>
                                    </p:animScale>
                                    <p:animScale>
                                      <p:cBhvr>
                                        <p:cTn id="90" dur="166" decel="50000">
                                          <p:stCondLst>
                                            <p:cond delay="1668"/>
                                          </p:stCondLst>
                                        </p:cTn>
                                        <p:tgtEl>
                                          <p:spTgt spid="11"/>
                                        </p:tgtEl>
                                      </p:cBhvr>
                                      <p:to x="100000" y="100000"/>
                                    </p:animScale>
                                    <p:animScale>
                                      <p:cBhvr>
                                        <p:cTn id="91" dur="26">
                                          <p:stCondLst>
                                            <p:cond delay="1808"/>
                                          </p:stCondLst>
                                        </p:cTn>
                                        <p:tgtEl>
                                          <p:spTgt spid="11"/>
                                        </p:tgtEl>
                                      </p:cBhvr>
                                      <p:to x="100000" y="95000"/>
                                    </p:animScale>
                                    <p:animScale>
                                      <p:cBhvr>
                                        <p:cTn id="92"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P spid="11"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ski">
  <a:themeElements>
    <a:clrScheme name="Organski">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ski">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ski">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219</TotalTime>
  <Words>1314</Words>
  <Application>Microsoft Office PowerPoint</Application>
  <PresentationFormat>Široki zaslon</PresentationFormat>
  <Paragraphs>131</Paragraphs>
  <Slides>15</Slides>
  <Notes>1</Notes>
  <HiddenSlides>0</HiddenSlides>
  <MMClips>5</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15</vt:i4>
      </vt:variant>
    </vt:vector>
  </HeadingPairs>
  <TitlesOfParts>
    <vt:vector size="21" baseType="lpstr">
      <vt:lpstr>Arial</vt:lpstr>
      <vt:lpstr>Bradley Hand ITC</vt:lpstr>
      <vt:lpstr>Calibri</vt:lpstr>
      <vt:lpstr>Comic Sans MS</vt:lpstr>
      <vt:lpstr>Garamond</vt:lpstr>
      <vt:lpstr>Organski</vt:lpstr>
      <vt:lpstr>Informal Email/Letter</vt:lpstr>
      <vt:lpstr>Za današnju aktivnost bit će vam potreban udžbenik : Focus 2, str. 44,45 </vt:lpstr>
      <vt:lpstr>Informal Email/Letter</vt:lpstr>
      <vt:lpstr>Now for an example… Complete Ryan’s letter to his aunt and uncle with the sentences A-G (page 44, task 2).</vt:lpstr>
      <vt:lpstr>What did Ryan do in his letter?</vt:lpstr>
      <vt:lpstr>Let’s watch a video about what he had in mind while writing the letter!</vt:lpstr>
      <vt:lpstr>WRITING FOCUS – an informal email (page 45, task 4 – Complete with the words in colour in Ryan’s letter.)</vt:lpstr>
      <vt:lpstr>Complete Monica’s email to her cousin Elisa with words from the WRITING FOCUS. (page 45, task 5)</vt:lpstr>
      <vt:lpstr>Here are some situations where you need to write an email to someone. Will you need to thank them (T), express sympathy (S), give news (N) or invite (I) in your email? (page 25, task 6)</vt:lpstr>
      <vt:lpstr>Let’s revise!</vt:lpstr>
      <vt:lpstr>Put it into practice.</vt:lpstr>
      <vt:lpstr>Homework</vt:lpstr>
      <vt:lpstr>Check</vt:lpstr>
      <vt:lpstr>IZVORI</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Informal Email/Letter</dc:title>
  <dc:creator>Dunja Frković</dc:creator>
  <cp:lastModifiedBy>Dunja Frković</cp:lastModifiedBy>
  <cp:revision>23</cp:revision>
  <dcterms:created xsi:type="dcterms:W3CDTF">2020-04-13T13:07:04Z</dcterms:created>
  <dcterms:modified xsi:type="dcterms:W3CDTF">2020-04-13T16:46:40Z</dcterms:modified>
</cp:coreProperties>
</file>